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7" r:id="rId2"/>
    <p:sldId id="317" r:id="rId3"/>
    <p:sldId id="319" r:id="rId4"/>
    <p:sldId id="321" r:id="rId5"/>
    <p:sldId id="318" r:id="rId6"/>
    <p:sldId id="320" r:id="rId7"/>
    <p:sldId id="322" r:id="rId8"/>
    <p:sldId id="323" r:id="rId9"/>
    <p:sldId id="32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2" autoAdjust="0"/>
    <p:restoredTop sz="87321" autoAdjust="0"/>
  </p:normalViewPr>
  <p:slideViewPr>
    <p:cSldViewPr snapToGrid="0">
      <p:cViewPr varScale="1">
        <p:scale>
          <a:sx n="57" d="100"/>
          <a:sy n="57" d="100"/>
        </p:scale>
        <p:origin x="12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192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9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&lt;?xml version="1.0" encoding="utf-8"?&gt;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&lt;configuration&gt;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&lt;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connectionStrings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&lt;add name="connstr1" 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connectionString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="Data Source=.;Initial Catalog=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DemoDB;User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ID=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sa;Password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=123456" 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providerName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System.Data.SqlClient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"/&gt;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&lt;/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connectionStrings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&lt;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appSettings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&lt;add key="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Smtp:Server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 value="smtp.test.com" /&gt;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&lt;add key="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Smtp.Port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 value="25" /&gt;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&lt;add key="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RedisServer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 value="127.0.0.1" /&gt;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&lt;add key="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RedisPassword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 value="abc123" /&gt;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&lt;/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appSettings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&lt;/configuration&gt;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80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706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&lt;?xml version="1.0" encoding="utf-8"?&gt;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&lt;configuration&gt;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&lt;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connectionStrings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&lt;add name="connstr1" 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connectionString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="Data Source=.;Initial Catalog=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DemoDB;User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ID=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sa;Password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=123456" 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providerName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System.Data.SqlClient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"/&gt;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&lt;/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connectionStrings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&lt;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appSettings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&lt;add key="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Smtp:Server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 value="smtp.test.com" /&gt;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&lt;add key="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Smtp.Port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 value="25" /&gt;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&lt;add key="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RedisServer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 value="127.0.0.1" /&gt;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&lt;add key="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RedisPassword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 value="abc123" /&gt;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&lt;/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appSettings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&lt;/configuration&gt;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60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//Key</a:t>
            </a:r>
            <a:r>
              <a:rPr lang="zh-CN" altLang="en-US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是大小写不敏感的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var data = new Dictionary&lt;string, string&gt;(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StringComparer.OrdinalIgnoreCase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XmlDocument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xmlDoc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XmlDocument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xmlDoc.Load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(stream);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var 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nodeConnStrs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xmlDoc.SelectNodes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("/configuration/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connectionStrings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/add");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foreach(var 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nodeConnStr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in 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nodeConnStrs.Cast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XmlNode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&gt;())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string name = 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nodeConnStr.Attributes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["name"].Value;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string 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connectionString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nodeConnStr.Attributes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["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connectionString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"].Value;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data[$"{name}: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connectionString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"] = 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connectionString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var 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providerNameProp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nodeConnStr.Attributes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["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providerName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"];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if(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providerNameProp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!=null)//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providerName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is optional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{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    string 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providerName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providerNameProp.Value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    data[$"{name}: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providerName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"] = </a:t>
            </a:r>
            <a:r>
              <a:rPr lang="en-US" altLang="zh-CN" sz="1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providerName</a:t>
            </a:r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1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471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017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232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5/.NET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第二部分</a:t>
            </a:r>
            <a:br>
              <a:rPr lang="en-US" altLang="zh-CN" sz="6600" dirty="0"/>
            </a:br>
            <a:r>
              <a:rPr lang="zh-CN" altLang="en-US" sz="6600" dirty="0"/>
              <a:t>配置系统 </a:t>
            </a:r>
            <a:br>
              <a:rPr lang="en-US" altLang="zh-CN" sz="6600" dirty="0"/>
            </a:br>
            <a:r>
              <a:rPr lang="en-US" altLang="zh-CN" sz="6600" dirty="0"/>
              <a:t>4</a:t>
            </a:r>
            <a:r>
              <a:rPr lang="zh-CN" altLang="en-US" sz="6600" dirty="0"/>
              <a:t>开发自己的配置提供者</a:t>
            </a:r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239485" y="267212"/>
            <a:ext cx="11713029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b="1" dirty="0">
                <a:solidFill>
                  <a:schemeClr val="tx2">
                    <a:lumMod val="90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Reinvent the wheel</a:t>
            </a:r>
          </a:p>
          <a:p>
            <a:r>
              <a:rPr lang="zh-CN" altLang="en-US" sz="8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什么是“自己造轮子”？</a:t>
            </a:r>
            <a:endParaRPr lang="en-US" altLang="zh-CN" sz="8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8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8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价值是什么？对行业，对自己</a:t>
            </a:r>
            <a:endParaRPr lang="en-US" altLang="zh-CN" sz="8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7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239485" y="267212"/>
            <a:ext cx="117130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从“学习者”到“创造者”</a:t>
            </a:r>
            <a:endParaRPr lang="en-US" altLang="zh-CN" sz="8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878D5A-0821-4514-B4FA-01B443552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0651"/>
            <a:ext cx="54673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0459F2-D985-4B8B-A84E-C3558FA32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742565"/>
            <a:ext cx="34290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8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开发自定义配置提供者的步骤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、开发一个直接或者间接实现</a:t>
            </a:r>
            <a:r>
              <a:rPr lang="en-NZ" altLang="zh-CN" sz="2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IConfigurationProvider</a:t>
            </a:r>
            <a:r>
              <a:rPr lang="zh-CN" altLang="en-US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接口的类</a:t>
            </a:r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XXX</a:t>
            </a:r>
            <a:r>
              <a:rPr lang="en-NZ" altLang="zh-CN" sz="2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ConfigurationProvider</a:t>
            </a:r>
            <a:r>
              <a:rPr lang="zh-CN" altLang="en-US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，一般继承自</a:t>
            </a:r>
            <a:r>
              <a:rPr lang="en-NZ" altLang="zh-CN" sz="2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ConfigurationProvider</a:t>
            </a:r>
            <a:r>
              <a:rPr lang="zh-CN" altLang="en-US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。如果是从文件读取，可以继承自</a:t>
            </a:r>
            <a:r>
              <a:rPr lang="en-NZ" altLang="zh-CN" sz="2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FileConfigurationProvider</a:t>
            </a:r>
            <a:r>
              <a:rPr lang="zh-CN" altLang="en-US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。重写</a:t>
            </a:r>
            <a:r>
              <a:rPr lang="en-NZ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zh-CN" altLang="en-US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方法，把“扁平化数据”设置到</a:t>
            </a:r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en-US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属性即可。</a:t>
            </a:r>
            <a:endParaRPr lang="en-US" altLang="zh-CN" sz="28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、再开发一个实现了</a:t>
            </a:r>
            <a:r>
              <a:rPr lang="en-NZ" altLang="zh-CN" sz="2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IConfigurationSource</a:t>
            </a:r>
            <a:r>
              <a:rPr lang="zh-CN" altLang="en-US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接口的类</a:t>
            </a:r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XXX</a:t>
            </a:r>
            <a:r>
              <a:rPr lang="en-NZ" altLang="zh-CN" sz="2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ConfigurationSource</a:t>
            </a:r>
            <a:r>
              <a:rPr lang="zh-CN" altLang="en-US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。如果是从文件读取，可以继承自</a:t>
            </a:r>
            <a:r>
              <a:rPr lang="en-NZ" altLang="zh-CN" sz="2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FileConfigurationSource</a:t>
            </a:r>
            <a:r>
              <a:rPr lang="zh-CN" altLang="en-US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。在</a:t>
            </a:r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Build</a:t>
            </a:r>
            <a:r>
              <a:rPr lang="zh-CN" altLang="en-US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方法中返回上面的</a:t>
            </a:r>
            <a:r>
              <a:rPr lang="en-NZ" altLang="zh-CN" sz="2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ConfigurationProvider</a:t>
            </a:r>
            <a:r>
              <a:rPr lang="zh-CN" altLang="en-US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对象。</a:t>
            </a:r>
            <a:endParaRPr lang="en-US" altLang="zh-CN" sz="28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、然后使用即可，</a:t>
            </a:r>
            <a:r>
              <a:rPr lang="en-US" altLang="zh-CN" sz="2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configurationBuilder.Add</a:t>
            </a:r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(new </a:t>
            </a:r>
            <a:r>
              <a:rPr lang="en-NZ" altLang="zh-CN" sz="2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ConfigurationSource</a:t>
            </a:r>
            <a:r>
              <a:rPr lang="en-NZ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即可。为了简化使用，一般提供一个</a:t>
            </a:r>
            <a:r>
              <a:rPr lang="en-US" altLang="zh-CN" sz="2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IConfigurationBuilder</a:t>
            </a:r>
            <a:r>
              <a:rPr lang="zh-CN" altLang="en-US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的扩展方法。</a:t>
            </a:r>
            <a:endParaRPr lang="en-US" altLang="zh-CN" sz="28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整体流程：编写</a:t>
            </a:r>
            <a:r>
              <a:rPr lang="en-NZ" altLang="zh-CN" sz="2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ConfigurationProvider</a:t>
            </a:r>
            <a:r>
              <a:rPr lang="zh-CN" altLang="en-US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类实际读取配置；编写</a:t>
            </a:r>
            <a:r>
              <a:rPr lang="en-NZ" altLang="zh-CN" sz="2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ConfigurationSource</a:t>
            </a:r>
            <a:r>
              <a:rPr lang="zh-CN" altLang="en-US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Build</a:t>
            </a:r>
            <a:r>
              <a:rPr lang="zh-CN" altLang="en-US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中返回</a:t>
            </a:r>
            <a:r>
              <a:rPr lang="en-NZ" altLang="zh-CN" sz="2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ConfigurationProvider</a:t>
            </a:r>
            <a:r>
              <a:rPr lang="zh-CN" altLang="en-US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对象；把</a:t>
            </a:r>
            <a:r>
              <a:rPr lang="en-NZ" altLang="zh-CN" sz="2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ConfigurationSource</a:t>
            </a:r>
            <a:r>
              <a:rPr lang="zh-CN" altLang="en-US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对象加入</a:t>
            </a:r>
            <a:r>
              <a:rPr lang="en-US" altLang="zh-CN" sz="2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IConfigurationBuilder</a:t>
            </a:r>
            <a:r>
              <a:rPr lang="zh-CN" altLang="en-US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263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开发</a:t>
            </a:r>
            <a:r>
              <a:rPr lang="en-US" altLang="zh-CN" sz="50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web.config</a:t>
            </a:r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提供者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.NET Core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中不建议使用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.NET Framework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里的</a:t>
            </a:r>
            <a:r>
              <a:rPr lang="en-US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web.config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，不过仍然继续提供了</a:t>
            </a:r>
            <a:r>
              <a:rPr lang="en-US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ConfigurationManager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了，不过没有官方支持通过新的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Configuration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框架读取的方式。我们来实现一个，能够读取</a:t>
            </a:r>
            <a:r>
              <a:rPr lang="en-US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web.config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里的</a:t>
            </a:r>
            <a:r>
              <a:rPr lang="en-US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connectionStrings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NZ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appSettings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的内容。没用过</a:t>
            </a:r>
            <a:r>
              <a:rPr lang="en-US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web.config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也没关系。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、这个项目主要意义还是展示如何编写自定义配置提供者，实用意义不大。主要为下一个更实用的配置提供者做知识准备。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9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web.config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&lt;?xml version="1.0" encoding="utf-8"?&gt;</a:t>
            </a:r>
          </a:p>
          <a:p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&lt;configuration&gt;</a:t>
            </a:r>
          </a:p>
          <a:p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&lt;</a:t>
            </a:r>
            <a:r>
              <a:rPr lang="en-US" altLang="zh-CN" sz="2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connectionStrings</a:t>
            </a:r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&lt;add name="connstr1" </a:t>
            </a:r>
            <a:r>
              <a:rPr lang="en-US" altLang="zh-CN" sz="2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connectionString</a:t>
            </a:r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="Data Source=.;Initial Catalog=</a:t>
            </a:r>
            <a:r>
              <a:rPr lang="en-US" altLang="zh-CN" sz="2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DemoDB;User</a:t>
            </a:r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ID=</a:t>
            </a:r>
            <a:r>
              <a:rPr lang="en-US" altLang="zh-CN" sz="2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sa;Password</a:t>
            </a:r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=123456" </a:t>
            </a:r>
            <a:r>
              <a:rPr lang="en-US" altLang="zh-CN" sz="2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providerName</a:t>
            </a:r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en-US" altLang="zh-CN" sz="2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System.Data.SqlClient</a:t>
            </a:r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"/&gt;</a:t>
            </a:r>
          </a:p>
          <a:p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&lt;/</a:t>
            </a:r>
            <a:r>
              <a:rPr lang="en-US" altLang="zh-CN" sz="2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connectionStrings</a:t>
            </a:r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&lt;</a:t>
            </a:r>
            <a:r>
              <a:rPr lang="en-US" altLang="zh-CN" sz="2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appSettings</a:t>
            </a:r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&lt;add key="</a:t>
            </a:r>
            <a:r>
              <a:rPr lang="en-US" altLang="zh-CN" sz="2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Smtp:Server</a:t>
            </a:r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 value="smtp.test.com" /&gt;</a:t>
            </a:r>
          </a:p>
          <a:p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&lt;add key="</a:t>
            </a:r>
            <a:r>
              <a:rPr lang="en-US" altLang="zh-CN" sz="2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Smtp.Port</a:t>
            </a:r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 value="25" /&gt;</a:t>
            </a:r>
          </a:p>
          <a:p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&lt;add key="</a:t>
            </a:r>
            <a:r>
              <a:rPr lang="en-US" altLang="zh-CN" sz="2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RedisServer</a:t>
            </a:r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 value="127.0.0.1" /&gt;</a:t>
            </a:r>
          </a:p>
          <a:p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&lt;add key="</a:t>
            </a:r>
            <a:r>
              <a:rPr lang="en-US" altLang="zh-CN" sz="2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RedisPassword</a:t>
            </a:r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 value="abc123" /&gt;</a:t>
            </a:r>
          </a:p>
          <a:p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&lt;/</a:t>
            </a:r>
            <a:r>
              <a:rPr lang="en-US" altLang="zh-CN" sz="2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appSettings</a:t>
            </a:r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2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39503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64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开</a:t>
            </a:r>
            <a:r>
              <a:rPr lang="en-NZ" altLang="zh-CN" sz="30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FxConfigConfigurationProvider</a:t>
            </a:r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不再讲解</a:t>
            </a:r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xml</a:t>
            </a:r>
            <a:r>
              <a:rPr lang="zh-CN" altLang="en-US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以及</a:t>
            </a:r>
            <a:r>
              <a:rPr lang="en-NZ" altLang="zh-CN" sz="2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XmlDocument</a:t>
            </a:r>
            <a:r>
              <a:rPr lang="zh-CN" altLang="en-US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的基础知识。继承自</a:t>
            </a:r>
            <a:r>
              <a:rPr lang="en-NZ" altLang="zh-CN" sz="2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FileConfigurationProvider</a:t>
            </a:r>
            <a:endParaRPr lang="en-US" altLang="zh-CN" sz="22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//Key</a:t>
            </a:r>
            <a:r>
              <a:rPr lang="zh-CN" altLang="en-US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是大小写不敏感的</a:t>
            </a:r>
          </a:p>
          <a:p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var data = new Dictionary&lt;string, string&gt;(</a:t>
            </a:r>
            <a:r>
              <a:rPr lang="en-US" altLang="zh-CN" sz="2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StringComparer.OrdinalIgnoreCase</a:t>
            </a:r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XmlDocument</a:t>
            </a:r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xmlDoc</a:t>
            </a:r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sz="2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XmlDocument</a:t>
            </a:r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2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xmlDoc.Load</a:t>
            </a:r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(stream);</a:t>
            </a:r>
          </a:p>
          <a:p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var </a:t>
            </a:r>
            <a:r>
              <a:rPr lang="en-US" altLang="zh-CN" sz="2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nodeConnStrs</a:t>
            </a:r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xmlDoc.SelectNodes</a:t>
            </a:r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("/configuration/</a:t>
            </a:r>
            <a:r>
              <a:rPr lang="en-US" altLang="zh-CN" sz="2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connectionStrings</a:t>
            </a:r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/add");</a:t>
            </a:r>
          </a:p>
          <a:p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foreach(var </a:t>
            </a:r>
            <a:r>
              <a:rPr lang="en-US" altLang="zh-CN" sz="2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nodeConnStr</a:t>
            </a:r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in </a:t>
            </a:r>
            <a:r>
              <a:rPr lang="en-US" altLang="zh-CN" sz="2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nodeConnStrs.Cast</a:t>
            </a:r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XmlNode</a:t>
            </a:r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&gt;())</a:t>
            </a:r>
          </a:p>
          <a:p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string name = </a:t>
            </a:r>
            <a:r>
              <a:rPr lang="en-US" altLang="zh-CN" sz="2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nodeConnStr.Attributes</a:t>
            </a:r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["name"].Value;</a:t>
            </a:r>
          </a:p>
          <a:p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string </a:t>
            </a:r>
            <a:r>
              <a:rPr lang="en-US" altLang="zh-CN" sz="2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connectionString</a:t>
            </a:r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nodeConnStr.Attributes</a:t>
            </a:r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["</a:t>
            </a:r>
            <a:r>
              <a:rPr lang="en-US" altLang="zh-CN" sz="2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connectionString</a:t>
            </a:r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"].Value;</a:t>
            </a:r>
          </a:p>
          <a:p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data[$"{name}:</a:t>
            </a:r>
            <a:r>
              <a:rPr lang="en-US" altLang="zh-CN" sz="2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connectionString</a:t>
            </a:r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"] = </a:t>
            </a:r>
            <a:r>
              <a:rPr lang="en-US" altLang="zh-CN" sz="2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connectionString</a:t>
            </a:r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var </a:t>
            </a:r>
            <a:r>
              <a:rPr lang="en-US" altLang="zh-CN" sz="2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providerNameProp</a:t>
            </a:r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nodeConnStr.Attributes</a:t>
            </a:r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["</a:t>
            </a:r>
            <a:r>
              <a:rPr lang="en-US" altLang="zh-CN" sz="2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providerName</a:t>
            </a:r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"];</a:t>
            </a:r>
          </a:p>
          <a:p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if(</a:t>
            </a:r>
            <a:r>
              <a:rPr lang="en-US" altLang="zh-CN" sz="2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providerNameProp</a:t>
            </a:r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!=null)//</a:t>
            </a:r>
            <a:r>
              <a:rPr lang="en-US" altLang="zh-CN" sz="2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providerName</a:t>
            </a:r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is optional</a:t>
            </a:r>
          </a:p>
          <a:p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{</a:t>
            </a:r>
          </a:p>
          <a:p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    string </a:t>
            </a:r>
            <a:r>
              <a:rPr lang="en-US" altLang="zh-CN" sz="2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providerName</a:t>
            </a:r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providerNameProp.Value</a:t>
            </a:r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    data[$"{name}:</a:t>
            </a:r>
            <a:r>
              <a:rPr lang="en-US" altLang="zh-CN" sz="2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providerName</a:t>
            </a:r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"] = </a:t>
            </a:r>
            <a:r>
              <a:rPr lang="en-US" altLang="zh-CN" sz="2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providerName</a:t>
            </a:r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2368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开发者</a:t>
            </a:r>
            <a:r>
              <a:rPr lang="en-NZ" altLang="zh-CN" sz="50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FxConfigConfigurationSource</a:t>
            </a:r>
            <a:r>
              <a:rPr lang="en-NZ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FxConfigConfigurationSource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: </a:t>
            </a:r>
            <a:r>
              <a:rPr lang="en-US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FileConfigurationSource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public override </a:t>
            </a:r>
            <a:r>
              <a:rPr lang="en-US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IConfigurationProvider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Build(</a:t>
            </a:r>
            <a:r>
              <a:rPr lang="en-US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IConfigurationBuilder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builder)</a:t>
            </a: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{</a:t>
            </a: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EnsureDefaults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(builder);//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处理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Path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等默认值问题</a:t>
            </a:r>
          </a:p>
          <a:p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return new </a:t>
            </a:r>
            <a:r>
              <a:rPr lang="en-US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FxConfigConfigurationProvider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(this);</a:t>
            </a: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987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NZ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900" b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编写扩展方法，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简化调用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测试这个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Provider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745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8642</TotalTime>
  <Words>1025</Words>
  <Application>Microsoft Office PowerPoint</Application>
  <PresentationFormat>宽屏</PresentationFormat>
  <Paragraphs>114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5/.NET Core 教程 第二部分 配置系统  4开发自己的配置提供者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1408</cp:revision>
  <dcterms:created xsi:type="dcterms:W3CDTF">2020-11-15T02:31:09Z</dcterms:created>
  <dcterms:modified xsi:type="dcterms:W3CDTF">2021-03-17T07:55:43Z</dcterms:modified>
</cp:coreProperties>
</file>