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18" r:id="rId3"/>
    <p:sldId id="319" r:id="rId4"/>
    <p:sldId id="32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321" autoAdjust="0"/>
  </p:normalViewPr>
  <p:slideViewPr>
    <p:cSldViewPr snapToGrid="0">
      <p:cViewPr varScale="1">
        <p:scale>
          <a:sx n="57" d="100"/>
          <a:sy n="57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7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3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配置系统 </a:t>
            </a:r>
            <a:br>
              <a:rPr lang="en-US" altLang="zh-CN" sz="6600" dirty="0"/>
            </a:br>
            <a:r>
              <a:rPr lang="en-US" altLang="zh-CN" sz="6600" dirty="0"/>
              <a:t>5 </a:t>
            </a:r>
            <a:r>
              <a:rPr lang="zh-CN" altLang="en-US" sz="6600" dirty="0"/>
              <a:t>开发数据库配置提供者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6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项目需求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、网站用集群部署，如果用本地配置文件，每次修改都要挨个修改。有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Apollo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Nacos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等开源的配置中心以及云服务平台的配置服务，但是项目对于配置的要求没有非常复杂，因此决定在关系数据库中保存配置。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、已经开源 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https://github.com/yangzhongke/Zack.AnyDBConfigProvider</a:t>
            </a: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、按照文档先使用一下，站在使用者角度体验一下。思考自己如何实现。项目亮点：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格式。</a:t>
            </a:r>
            <a:endParaRPr lang="en-NZ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解读源代码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、我打开本地的代码版本分析，大家可以看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上的源代码。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、重点：定时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reload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的实现（也可以考虑改成用触发器实时触发）；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ReaderWriterLockSlim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的使用；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解析为“扁平结构”。</a:t>
            </a:r>
            <a:endParaRPr lang="en-NZ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151466" y="2767280"/>
            <a:ext cx="9889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取自社区，贡献社区</a:t>
            </a:r>
            <a:endParaRPr lang="en-NZ" altLang="zh-CN" sz="8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8685</TotalTime>
  <Words>198</Words>
  <Application>Microsoft Office PowerPoint</Application>
  <PresentationFormat>宽屏</PresentationFormat>
  <Paragraphs>17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配置系统  5 开发数据库配置提供者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1431</cp:revision>
  <dcterms:created xsi:type="dcterms:W3CDTF">2020-11-15T02:31:09Z</dcterms:created>
  <dcterms:modified xsi:type="dcterms:W3CDTF">2021-03-17T04:33:05Z</dcterms:modified>
</cp:coreProperties>
</file>