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18" r:id="rId3"/>
    <p:sldId id="321" r:id="rId4"/>
    <p:sldId id="322" r:id="rId5"/>
    <p:sldId id="31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87321" autoAdjust="0"/>
  </p:normalViewPr>
  <p:slideViewPr>
    <p:cSldViewPr snapToGrid="0">
      <p:cViewPr varScale="1">
        <p:scale>
          <a:sx n="57" d="100"/>
          <a:sy n="57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8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6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6 </a:t>
            </a:r>
            <a:r>
              <a:rPr lang="zh-CN" altLang="en-US" sz="6600" dirty="0"/>
              <a:t>多配置</a:t>
            </a:r>
            <a:r>
              <a:rPr lang="zh-CN" altLang="en-US" sz="6600"/>
              <a:t>源的优先级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为什么多配置源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、比如：某个网站需要自定义配置；程序员的同一台机器上，开发调试环境和测试环境用不同的配置。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、按照注册到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的顺序，“后来者居上”，后注册的优先级高，如果配置名字重复，用后注册的值。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、实验：控制台的覆盖环境变量的，自定义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的覆盖控制台的。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杯具故事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72D054-A448-4E91-9D9E-CEE7DDC7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353"/>
            <a:ext cx="5386054" cy="2073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4892D9-1B97-423D-9397-9767E13C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5537794" cy="20733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0A8F5-E695-4538-9078-4F8C8B7DD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409" y="1921049"/>
            <a:ext cx="6448590" cy="2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保命的</a:t>
            </a:r>
            <a:r>
              <a:rPr lang="en-NZ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UserSecrets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user-secrets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机制，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user-secrets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的配置不放到源代码中。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安装：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Microsoft.Extensions.Configuration.UserSecrets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项目上点右键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管理用户机密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，编辑这个配置文件。看看这个文件在哪里。会自动在</a:t>
            </a:r>
            <a:r>
              <a:rPr lang="en-US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csproj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UserSecretsId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就是文件夹的名字。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configBuilder.AddUserSecrets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&lt;Program&gt;()</a:t>
            </a:r>
          </a:p>
        </p:txBody>
      </p:sp>
    </p:spTree>
    <p:extLst>
      <p:ext uri="{BB962C8B-B14F-4D97-AF65-F5344CB8AC3E}">
        <p14:creationId xmlns:p14="http://schemas.microsoft.com/office/powerpoint/2010/main" val="22223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注意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、不能泄漏到源码中的配置放到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user-secrets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即可，不用都放。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、一般把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user-secrets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优先级放到普通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文件之后。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、如果开发人员电脑重装系统等原因造成本地的配置文件删除了，就需要重新配置。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、并不是生产中的加密，只适用于开发。</a:t>
            </a:r>
            <a:endParaRPr lang="en-NZ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8729</TotalTime>
  <Words>268</Words>
  <Application>Microsoft Office PowerPoint</Application>
  <PresentationFormat>宽屏</PresentationFormat>
  <Paragraphs>25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6 多配置源的优先级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1488</cp:revision>
  <dcterms:created xsi:type="dcterms:W3CDTF">2020-11-15T02:31:09Z</dcterms:created>
  <dcterms:modified xsi:type="dcterms:W3CDTF">2021-03-17T05:18:56Z</dcterms:modified>
</cp:coreProperties>
</file>