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323" r:id="rId3"/>
    <p:sldId id="322" r:id="rId4"/>
    <p:sldId id="324" r:id="rId5"/>
    <p:sldId id="325" r:id="rId6"/>
    <p:sldId id="326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2" autoAdjust="0"/>
    <p:restoredTop sz="87321" autoAdjust="0"/>
  </p:normalViewPr>
  <p:slideViewPr>
    <p:cSldViewPr snapToGrid="0">
      <p:cViewPr varScale="1">
        <p:scale>
          <a:sx n="57" d="100"/>
          <a:sy n="57" d="100"/>
        </p:scale>
        <p:origin x="12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87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93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br>
              <a:rPr lang="en-US" altLang="zh-CN" sz="6600"/>
            </a:b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日志系统</a:t>
            </a:r>
            <a:r>
              <a:rPr lang="en-US" altLang="zh-CN" sz="6600" dirty="0"/>
              <a:t>1</a:t>
            </a:r>
            <a:br>
              <a:rPr lang="en-US" altLang="zh-CN" sz="6600" dirty="0"/>
            </a:br>
            <a:r>
              <a:rPr lang="zh-CN" altLang="en-US" sz="6600" dirty="0"/>
              <a:t>什么是</a:t>
            </a:r>
            <a:r>
              <a:rPr lang="en-US" altLang="zh-CN" sz="6600" dirty="0"/>
              <a:t>Logging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C53497-68FB-4BE1-85F6-ADA7AC35D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3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什么是日志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BA27DC-2E5E-427E-8B2D-8636AA2DD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382" y="861774"/>
            <a:ext cx="10203255" cy="59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8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基本概念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118533" y="1185333"/>
            <a:ext cx="1136226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b="1" dirty="0"/>
              <a:t>1</a:t>
            </a:r>
            <a:r>
              <a:rPr lang="zh-CN" altLang="en-US" sz="3800" b="1" dirty="0"/>
              <a:t>、日志级别：</a:t>
            </a:r>
            <a:r>
              <a:rPr lang="en-NZ" altLang="zh-CN" sz="3800" b="1" dirty="0"/>
              <a:t>Trace</a:t>
            </a:r>
            <a:r>
              <a:rPr lang="en-US" altLang="zh-CN" sz="3800" b="1" dirty="0"/>
              <a:t>&lt;</a:t>
            </a:r>
            <a:r>
              <a:rPr lang="en-NZ" altLang="zh-CN" sz="3800" b="1" dirty="0"/>
              <a:t>Debug</a:t>
            </a:r>
            <a:r>
              <a:rPr lang="en-US" altLang="zh-CN" sz="3800" b="1" dirty="0"/>
              <a:t> &lt; </a:t>
            </a:r>
            <a:r>
              <a:rPr lang="en-NZ" altLang="zh-CN" sz="3800" b="1" dirty="0"/>
              <a:t>Information</a:t>
            </a:r>
            <a:r>
              <a:rPr lang="en-US" altLang="zh-CN" sz="3800" b="1" dirty="0"/>
              <a:t> &lt; </a:t>
            </a:r>
            <a:r>
              <a:rPr lang="en-NZ" altLang="zh-CN" sz="3800" b="1" dirty="0"/>
              <a:t>Warning</a:t>
            </a:r>
            <a:r>
              <a:rPr lang="en-US" altLang="zh-CN" sz="3800" b="1" dirty="0"/>
              <a:t> &lt; </a:t>
            </a:r>
            <a:r>
              <a:rPr lang="en-NZ" altLang="zh-CN" sz="3800" b="1" dirty="0"/>
              <a:t>Error</a:t>
            </a:r>
            <a:r>
              <a:rPr lang="en-US" altLang="zh-CN" sz="3800" b="1" dirty="0"/>
              <a:t> &lt; </a:t>
            </a:r>
            <a:r>
              <a:rPr lang="en-NZ" altLang="zh-CN" sz="3800" b="1" dirty="0"/>
              <a:t>Critical</a:t>
            </a:r>
            <a:endParaRPr lang="en-US" altLang="zh-CN" sz="3800" b="1" dirty="0"/>
          </a:p>
          <a:p>
            <a:r>
              <a:rPr lang="en-US" altLang="zh-CN" sz="3800" b="1" dirty="0"/>
              <a:t>2</a:t>
            </a:r>
            <a:r>
              <a:rPr lang="zh-CN" altLang="en-US" sz="3800" b="1" dirty="0"/>
              <a:t>、日志提供者（</a:t>
            </a:r>
            <a:r>
              <a:rPr lang="en-US" altLang="zh-CN" sz="3800" b="1" dirty="0" err="1"/>
              <a:t>LoggingProvider</a:t>
            </a:r>
            <a:r>
              <a:rPr lang="zh-CN" altLang="en-US" sz="3800" b="1" dirty="0"/>
              <a:t>）：把日志输出到哪里。控制台、文件、数据库等。</a:t>
            </a:r>
            <a:endParaRPr lang="en-US" altLang="zh-CN" sz="3800" b="1" dirty="0"/>
          </a:p>
          <a:p>
            <a:r>
              <a:rPr lang="en-US" altLang="zh-CN" sz="3800" b="1" dirty="0"/>
              <a:t>3</a:t>
            </a:r>
            <a:r>
              <a:rPr lang="zh-CN" altLang="en-US" sz="3800" b="1" dirty="0"/>
              <a:t>、</a:t>
            </a:r>
            <a:r>
              <a:rPr lang="en-US" altLang="zh-CN" sz="3800" b="1" dirty="0"/>
              <a:t>.NET</a:t>
            </a:r>
            <a:r>
              <a:rPr lang="zh-CN" altLang="en-US" sz="3800" b="1" dirty="0"/>
              <a:t>的日志非常灵活，对于业务代码只要注入日志对象记录日志即可，具体哪些日志输出到哪里、什么样的格式、是否输出等都有配置或者初始化代码决定。</a:t>
            </a:r>
          </a:p>
        </p:txBody>
      </p:sp>
    </p:spTree>
    <p:extLst>
      <p:ext uri="{BB962C8B-B14F-4D97-AF65-F5344CB8AC3E}">
        <p14:creationId xmlns:p14="http://schemas.microsoft.com/office/powerpoint/2010/main" val="131835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输出到控制台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118533" y="861774"/>
            <a:ext cx="12073467" cy="5640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1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NuGet</a:t>
            </a:r>
            <a:r>
              <a:rPr lang="zh-CN" altLang="en-US" sz="3600" b="1" dirty="0"/>
              <a:t>：</a:t>
            </a:r>
            <a:r>
              <a:rPr lang="en-NZ" altLang="zh-CN" sz="3600" b="1" dirty="0" err="1"/>
              <a:t>Microsoft.Extensions.Logging</a:t>
            </a:r>
            <a:r>
              <a:rPr lang="zh-CN" altLang="en-US" sz="3600" b="1" dirty="0"/>
              <a:t>、</a:t>
            </a:r>
            <a:r>
              <a:rPr lang="en-NZ" altLang="zh-CN" sz="3600" b="1" dirty="0" err="1"/>
              <a:t>Microsoft.Extensions.Logging.Console</a:t>
            </a:r>
            <a:r>
              <a:rPr lang="zh-CN" altLang="en-US" sz="3600" b="1" dirty="0"/>
              <a:t>。</a:t>
            </a:r>
            <a:endParaRPr lang="en-US" altLang="zh-CN" sz="3600" b="1" dirty="0"/>
          </a:p>
          <a:p>
            <a:r>
              <a:rPr lang="en-US" altLang="zh-CN" sz="3600" b="1" dirty="0"/>
              <a:t>2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DI</a:t>
            </a:r>
            <a:r>
              <a:rPr lang="zh-CN" altLang="en-US" sz="3600" b="1" dirty="0"/>
              <a:t>注入：</a:t>
            </a:r>
            <a:endParaRPr lang="en-US" altLang="zh-CN" sz="3600" b="1" dirty="0"/>
          </a:p>
          <a:p>
            <a:r>
              <a:rPr lang="en-NZ" altLang="zh-CN" sz="3600" b="1" dirty="0" err="1"/>
              <a:t>services.AddLogging</a:t>
            </a:r>
            <a:r>
              <a:rPr lang="en-NZ" altLang="zh-CN" sz="3600" b="1" dirty="0"/>
              <a:t>(</a:t>
            </a:r>
            <a:r>
              <a:rPr lang="en-NZ" altLang="zh-CN" sz="3600" b="1" dirty="0" err="1"/>
              <a:t>logBuilder</a:t>
            </a:r>
            <a:r>
              <a:rPr lang="en-NZ" altLang="zh-CN" sz="3600" b="1" dirty="0"/>
              <a:t>=&gt; {</a:t>
            </a:r>
          </a:p>
          <a:p>
            <a:r>
              <a:rPr lang="en-NZ" altLang="zh-CN" sz="3600" b="1" dirty="0"/>
              <a:t>    </a:t>
            </a:r>
            <a:r>
              <a:rPr lang="en-NZ" altLang="zh-CN" sz="3600" b="1" dirty="0" err="1"/>
              <a:t>logBuilder.AddConsole</a:t>
            </a:r>
            <a:r>
              <a:rPr lang="en-NZ" altLang="zh-CN" sz="3600" b="1" dirty="0"/>
              <a:t>(); //</a:t>
            </a:r>
            <a:r>
              <a:rPr lang="zh-CN" altLang="en-US" sz="3600" b="1" dirty="0"/>
              <a:t>可多个</a:t>
            </a:r>
            <a:r>
              <a:rPr lang="en-US" altLang="zh-CN" sz="3600" b="1" dirty="0"/>
              <a:t>Provider</a:t>
            </a:r>
            <a:r>
              <a:rPr lang="en-NZ" altLang="zh-CN" sz="3600" b="1" dirty="0"/>
              <a:t>           </a:t>
            </a:r>
          </a:p>
          <a:p>
            <a:r>
              <a:rPr lang="en-NZ" altLang="zh-CN" sz="3600" b="1" dirty="0"/>
              <a:t>});</a:t>
            </a:r>
          </a:p>
          <a:p>
            <a:r>
              <a:rPr lang="en-US" altLang="zh-CN" sz="3600" b="1" dirty="0"/>
              <a:t>3</a:t>
            </a:r>
            <a:r>
              <a:rPr lang="zh-CN" altLang="en-US" sz="3600" b="1" dirty="0"/>
              <a:t>、需要记录日志的代码，注入</a:t>
            </a:r>
            <a:r>
              <a:rPr lang="en-NZ" altLang="zh-CN" sz="3600" b="1" dirty="0" err="1"/>
              <a:t>ILogger</a:t>
            </a:r>
            <a:r>
              <a:rPr lang="en-NZ" altLang="zh-CN" sz="3600" b="1" dirty="0"/>
              <a:t>&lt;T&gt;</a:t>
            </a:r>
            <a:r>
              <a:rPr lang="zh-CN" altLang="en-US" sz="3600" b="1" dirty="0"/>
              <a:t>即可，</a:t>
            </a:r>
            <a:r>
              <a:rPr lang="en-US" altLang="zh-CN" sz="3600" b="1" dirty="0"/>
              <a:t>T</a:t>
            </a:r>
            <a:r>
              <a:rPr lang="zh-CN" altLang="en-US" sz="3600" b="1" dirty="0"/>
              <a:t>一般就用当前类，这个类的名字会输出到日志，方便定位错误。然后调用</a:t>
            </a:r>
            <a:r>
              <a:rPr lang="en-NZ" altLang="zh-CN" sz="3600" b="1" dirty="0" err="1"/>
              <a:t>LogInformation</a:t>
            </a:r>
            <a:r>
              <a:rPr lang="en-NZ" altLang="zh-CN" sz="3600" b="1" dirty="0"/>
              <a:t>()</a:t>
            </a:r>
            <a:r>
              <a:rPr lang="zh-CN" altLang="en-US" sz="3600" b="1" dirty="0"/>
              <a:t>、</a:t>
            </a:r>
            <a:r>
              <a:rPr lang="en-NZ" altLang="zh-CN" sz="3600" b="1" dirty="0" err="1"/>
              <a:t>LogError</a:t>
            </a:r>
            <a:r>
              <a:rPr lang="zh-CN" altLang="en-US" sz="3600" b="1" dirty="0"/>
              <a:t>等方法输出不同级别的日志，还支持输出异常对象。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73496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其他日志提供者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118534" y="861774"/>
            <a:ext cx="118702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1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Console</a:t>
            </a:r>
            <a:r>
              <a:rPr lang="zh-CN" altLang="en-US" sz="3600" b="1" dirty="0"/>
              <a:t>只适合开发阶段，</a:t>
            </a:r>
            <a:r>
              <a:rPr lang="en-US" altLang="zh-CN" sz="3600" b="1" dirty="0"/>
              <a:t>why</a:t>
            </a:r>
            <a:r>
              <a:rPr lang="zh-CN" altLang="en-US" sz="3600" b="1" dirty="0"/>
              <a:t>？运行阶段需要输出到文件等。</a:t>
            </a:r>
            <a:endParaRPr lang="en-US" altLang="zh-CN" sz="3600" b="1" dirty="0"/>
          </a:p>
          <a:p>
            <a:r>
              <a:rPr lang="en-US" altLang="zh-CN" sz="3600" b="1" dirty="0"/>
              <a:t>2</a:t>
            </a:r>
            <a:r>
              <a:rPr lang="zh-CN" altLang="en-US" sz="3600" b="1" dirty="0"/>
              <a:t>、采用和</a:t>
            </a:r>
            <a:r>
              <a:rPr lang="en-US" altLang="zh-CN" sz="3600" b="1" dirty="0"/>
              <a:t>Configuration</a:t>
            </a:r>
            <a:r>
              <a:rPr lang="zh-CN" altLang="en-US" sz="3600" b="1" dirty="0"/>
              <a:t>类似的扩展机制，不仅内置了</a:t>
            </a:r>
            <a:r>
              <a:rPr lang="en-US" altLang="zh-CN" sz="3600" b="1" dirty="0"/>
              <a:t>Debug</a:t>
            </a:r>
            <a:r>
              <a:rPr lang="zh-CN" altLang="en-US" sz="3600" b="1" dirty="0"/>
              <a:t>、事件查看器、文件、</a:t>
            </a:r>
            <a:r>
              <a:rPr lang="en-US" altLang="zh-CN" sz="3600" b="1" dirty="0"/>
              <a:t>Azure</a:t>
            </a:r>
            <a:r>
              <a:rPr lang="zh-CN" altLang="en-US" sz="3600" b="1" dirty="0"/>
              <a:t>日志等提供者，还可以扩展。</a:t>
            </a:r>
            <a:r>
              <a:rPr lang="en-US" altLang="zh-CN" sz="3600" b="1" dirty="0"/>
              <a:t>Provider</a:t>
            </a:r>
            <a:r>
              <a:rPr lang="zh-CN" altLang="en-US" sz="3600" b="1"/>
              <a:t>可以共存。</a:t>
            </a:r>
            <a:endParaRPr lang="en-US" altLang="zh-CN" sz="3600" b="1" dirty="0"/>
          </a:p>
          <a:p>
            <a:r>
              <a:rPr lang="en-US" altLang="zh-CN" sz="3600" b="1" dirty="0"/>
              <a:t>3</a:t>
            </a:r>
            <a:r>
              <a:rPr lang="zh-CN" altLang="en-US" sz="3600" b="1" dirty="0"/>
              <a:t>、</a:t>
            </a:r>
            <a:r>
              <a:rPr lang="en-NZ" altLang="zh-CN" sz="3600" b="1" dirty="0"/>
              <a:t>Event Log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Windows Only</a:t>
            </a:r>
            <a:r>
              <a:rPr lang="zh-CN" altLang="en-US" sz="3600" b="1" dirty="0"/>
              <a:t>。在</a:t>
            </a:r>
            <a:r>
              <a:rPr lang="en-US" altLang="zh-CN" sz="3600" b="1" dirty="0"/>
              <a:t>Windows</a:t>
            </a:r>
            <a:r>
              <a:rPr lang="zh-CN" altLang="en-US" sz="3600" b="1" dirty="0"/>
              <a:t>下部署的程序、网站运行出错、不正常，先去</a:t>
            </a:r>
            <a:r>
              <a:rPr lang="en-US" altLang="zh-CN" sz="3600" b="1" dirty="0" err="1"/>
              <a:t>EventLog</a:t>
            </a:r>
            <a:r>
              <a:rPr lang="zh-CN" altLang="en-US" sz="3600" b="1" dirty="0"/>
              <a:t>看看。</a:t>
            </a:r>
            <a:r>
              <a:rPr lang="en-US" altLang="zh-CN" sz="3600" b="1" dirty="0"/>
              <a:t>NuGet</a:t>
            </a:r>
            <a:r>
              <a:rPr lang="zh-CN" altLang="en-US" sz="3600" b="1" dirty="0"/>
              <a:t>安装：</a:t>
            </a:r>
            <a:r>
              <a:rPr lang="en-NZ" altLang="zh-CN" sz="3600" b="1" dirty="0" err="1"/>
              <a:t>Microsoft.Extensions.Logging.EventLog</a:t>
            </a:r>
            <a:r>
              <a:rPr lang="zh-CN" altLang="en-US" sz="3600" b="1" dirty="0"/>
              <a:t>。然后</a:t>
            </a:r>
            <a:r>
              <a:rPr lang="en-NZ" altLang="zh-CN" sz="3600" b="1" dirty="0" err="1"/>
              <a:t>logBuilder.AddEventLog</a:t>
            </a:r>
            <a:r>
              <a:rPr lang="en-NZ" altLang="zh-CN" sz="3600" b="1" dirty="0"/>
              <a:t>()</a:t>
            </a:r>
            <a:r>
              <a:rPr lang="zh-CN" altLang="en-US" sz="3600" b="1" dirty="0"/>
              <a:t>。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0908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8824</TotalTime>
  <Words>327</Words>
  <Application>Microsoft Office PowerPoint</Application>
  <PresentationFormat>宽屏</PresentationFormat>
  <Paragraphs>26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第二部分  .NET日志系统1 什么是Logging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1540</cp:revision>
  <dcterms:created xsi:type="dcterms:W3CDTF">2020-11-15T02:31:09Z</dcterms:created>
  <dcterms:modified xsi:type="dcterms:W3CDTF">2021-03-18T06:14:21Z</dcterms:modified>
</cp:coreProperties>
</file>