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24" r:id="rId3"/>
    <p:sldId id="325" r:id="rId4"/>
    <p:sldId id="326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2" autoAdjust="0"/>
    <p:restoredTop sz="90593" autoAdjust="0"/>
  </p:normalViewPr>
  <p:slideViewPr>
    <p:cSldViewPr snapToGrid="0">
      <p:cViewPr varScale="1">
        <p:scale>
          <a:sx n="59" d="100"/>
          <a:sy n="59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9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 dirty="0"/>
              <a:t>&lt;?xml version="1.0" encoding="utf-8" ?&gt;</a:t>
            </a:r>
          </a:p>
          <a:p>
            <a:r>
              <a:rPr lang="en-NZ" altLang="zh-CN" dirty="0"/>
              <a:t>&lt;</a:t>
            </a:r>
            <a:r>
              <a:rPr lang="en-NZ" altLang="zh-CN" dirty="0" err="1"/>
              <a:t>nlog</a:t>
            </a:r>
            <a:r>
              <a:rPr lang="en-NZ" altLang="zh-CN" dirty="0"/>
              <a:t> </a:t>
            </a:r>
            <a:r>
              <a:rPr lang="en-NZ" altLang="zh-CN" dirty="0" err="1"/>
              <a:t>xmlns</a:t>
            </a:r>
            <a:r>
              <a:rPr lang="en-NZ" altLang="zh-CN" dirty="0"/>
              <a:t>="http://www.nlog-project.org/schemas/NLog.xsd"</a:t>
            </a:r>
          </a:p>
          <a:p>
            <a:r>
              <a:rPr lang="en-NZ" altLang="zh-CN" dirty="0"/>
              <a:t>      </a:t>
            </a:r>
            <a:r>
              <a:rPr lang="en-NZ" altLang="zh-CN" dirty="0" err="1"/>
              <a:t>xmlns:xsi</a:t>
            </a:r>
            <a:r>
              <a:rPr lang="en-NZ" altLang="zh-CN" dirty="0"/>
              <a:t>="http://www.w3.org/2001/XMLSchema-instance" </a:t>
            </a:r>
            <a:r>
              <a:rPr lang="en-NZ" altLang="zh-CN" dirty="0" err="1"/>
              <a:t>autoReload</a:t>
            </a:r>
            <a:r>
              <a:rPr lang="en-NZ" altLang="zh-CN" dirty="0"/>
              <a:t>="true"&gt;</a:t>
            </a:r>
          </a:p>
          <a:p>
            <a:r>
              <a:rPr lang="en-NZ" altLang="zh-CN" dirty="0"/>
              <a:t>  &lt;targets&gt;</a:t>
            </a:r>
          </a:p>
          <a:p>
            <a:r>
              <a:rPr lang="en-NZ" altLang="zh-CN" dirty="0"/>
              <a:t>    &lt;target </a:t>
            </a:r>
            <a:r>
              <a:rPr lang="en-NZ" altLang="zh-CN" dirty="0" err="1"/>
              <a:t>xsi:type</a:t>
            </a:r>
            <a:r>
              <a:rPr lang="en-NZ" altLang="zh-CN" dirty="0"/>
              <a:t>="File" name="</a:t>
            </a:r>
            <a:r>
              <a:rPr lang="en-NZ" altLang="zh-CN" dirty="0" err="1"/>
              <a:t>targetFile</a:t>
            </a:r>
            <a:r>
              <a:rPr lang="en-NZ" altLang="zh-CN" dirty="0"/>
              <a:t>" </a:t>
            </a:r>
            <a:r>
              <a:rPr lang="en-NZ" altLang="zh-CN" dirty="0" err="1"/>
              <a:t>fileName</a:t>
            </a:r>
            <a:r>
              <a:rPr lang="en-NZ" altLang="zh-CN" dirty="0"/>
              <a:t>="logs/log-${</a:t>
            </a:r>
            <a:r>
              <a:rPr lang="en-NZ" altLang="zh-CN" dirty="0" err="1"/>
              <a:t>shortdate</a:t>
            </a:r>
            <a:r>
              <a:rPr lang="en-NZ" altLang="zh-CN" dirty="0"/>
              <a:t>}.log" layout="${date}|${</a:t>
            </a:r>
            <a:r>
              <a:rPr lang="en-NZ" altLang="zh-CN" dirty="0" err="1"/>
              <a:t>level:uppercase</a:t>
            </a:r>
            <a:r>
              <a:rPr lang="en-NZ" altLang="zh-CN" dirty="0"/>
              <a:t>=true}|${logger}|${message}|${</a:t>
            </a:r>
            <a:r>
              <a:rPr lang="en-NZ" altLang="zh-CN" dirty="0" err="1"/>
              <a:t>exception:format</a:t>
            </a:r>
            <a:r>
              <a:rPr lang="en-NZ" altLang="zh-CN" dirty="0"/>
              <a:t>=</a:t>
            </a:r>
            <a:r>
              <a:rPr lang="en-NZ" altLang="zh-CN" dirty="0" err="1"/>
              <a:t>ToString</a:t>
            </a:r>
            <a:r>
              <a:rPr lang="en-NZ" altLang="zh-CN" dirty="0"/>
              <a:t>}" /&gt;</a:t>
            </a:r>
          </a:p>
          <a:p>
            <a:r>
              <a:rPr lang="en-NZ" altLang="zh-CN" dirty="0"/>
              <a:t>    &lt;target </a:t>
            </a:r>
            <a:r>
              <a:rPr lang="en-NZ" altLang="zh-CN" dirty="0" err="1"/>
              <a:t>xsi:type</a:t>
            </a:r>
            <a:r>
              <a:rPr lang="en-NZ" altLang="zh-CN" dirty="0"/>
              <a:t>="</a:t>
            </a:r>
            <a:r>
              <a:rPr lang="en-NZ" altLang="zh-CN" dirty="0" err="1"/>
              <a:t>ColoredConsole</a:t>
            </a:r>
            <a:r>
              <a:rPr lang="en-NZ" altLang="zh-CN" dirty="0"/>
              <a:t>" name="</a:t>
            </a:r>
            <a:r>
              <a:rPr lang="en-NZ" altLang="zh-CN" dirty="0" err="1"/>
              <a:t>targetConsole</a:t>
            </a:r>
            <a:r>
              <a:rPr lang="en-NZ" altLang="zh-CN" dirty="0"/>
              <a:t>"              layout="${date}|${</a:t>
            </a:r>
            <a:r>
              <a:rPr lang="en-NZ" altLang="zh-CN" dirty="0" err="1"/>
              <a:t>level:uppercase</a:t>
            </a:r>
            <a:r>
              <a:rPr lang="en-NZ" altLang="zh-CN" dirty="0"/>
              <a:t>=true}|${logger}|${message}|${</a:t>
            </a:r>
            <a:r>
              <a:rPr lang="en-NZ" altLang="zh-CN" dirty="0" err="1"/>
              <a:t>exception:format</a:t>
            </a:r>
            <a:r>
              <a:rPr lang="en-NZ" altLang="zh-CN" dirty="0"/>
              <a:t>=</a:t>
            </a:r>
            <a:r>
              <a:rPr lang="en-NZ" altLang="zh-CN" dirty="0" err="1"/>
              <a:t>ToString</a:t>
            </a:r>
            <a:r>
              <a:rPr lang="en-NZ" altLang="zh-CN" dirty="0"/>
              <a:t>}" /&gt;</a:t>
            </a:r>
          </a:p>
          <a:p>
            <a:r>
              <a:rPr lang="en-NZ" altLang="zh-CN" dirty="0"/>
              <a:t>  &lt;/targets&gt;</a:t>
            </a:r>
          </a:p>
          <a:p>
            <a:r>
              <a:rPr lang="en-NZ" altLang="zh-CN" dirty="0"/>
              <a:t> &lt;rules&gt;</a:t>
            </a:r>
          </a:p>
          <a:p>
            <a:r>
              <a:rPr lang="en-NZ" altLang="zh-CN" dirty="0"/>
              <a:t>   &lt;logger name="*" </a:t>
            </a:r>
            <a:r>
              <a:rPr lang="en-NZ" altLang="zh-CN" dirty="0" err="1"/>
              <a:t>minlevel</a:t>
            </a:r>
            <a:r>
              <a:rPr lang="en-NZ" altLang="zh-CN" dirty="0"/>
              <a:t>="Trace" </a:t>
            </a:r>
            <a:r>
              <a:rPr lang="en-NZ" altLang="zh-CN" dirty="0" err="1"/>
              <a:t>writeTo</a:t>
            </a:r>
            <a:r>
              <a:rPr lang="en-NZ" altLang="zh-CN" dirty="0"/>
              <a:t>="</a:t>
            </a:r>
            <a:r>
              <a:rPr lang="en-NZ" altLang="zh-CN" dirty="0" err="1"/>
              <a:t>targetFile,targetConsole</a:t>
            </a:r>
            <a:r>
              <a:rPr lang="en-NZ" altLang="zh-CN" dirty="0"/>
              <a:t>" /&gt;</a:t>
            </a:r>
          </a:p>
          <a:p>
            <a:r>
              <a:rPr lang="en-NZ" altLang="zh-CN" dirty="0"/>
              <a:t>  &lt;/rules&gt;</a:t>
            </a:r>
          </a:p>
          <a:p>
            <a:r>
              <a:rPr lang="en-NZ" altLang="zh-CN" dirty="0"/>
              <a:t>&lt;/</a:t>
            </a:r>
            <a:r>
              <a:rPr lang="en-NZ" altLang="zh-CN" dirty="0" err="1"/>
              <a:t>nlog</a:t>
            </a:r>
            <a:r>
              <a:rPr lang="en-NZ" altLang="zh-CN" dirty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/>
            </a:b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日志系统</a:t>
            </a:r>
            <a:r>
              <a:rPr lang="en-US" altLang="zh-CN" sz="6600" dirty="0"/>
              <a:t>2</a:t>
            </a:r>
            <a:br>
              <a:rPr lang="en-US" altLang="zh-CN" sz="6600" dirty="0"/>
            </a:br>
            <a:r>
              <a:rPr lang="en-US" altLang="zh-CN" sz="6600" dirty="0" err="1"/>
              <a:t>NLog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文本日志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118533" y="1023553"/>
            <a:ext cx="113622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b="1" dirty="0"/>
              <a:t>1</a:t>
            </a:r>
            <a:r>
              <a:rPr lang="zh-CN" altLang="en-US" sz="3800" b="1" dirty="0"/>
              <a:t>、运维人员更喜欢文本日志，为啥？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3D8BEA-2835-4007-927A-8AEBC84D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67" y="1700661"/>
            <a:ext cx="8775794" cy="51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5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文本日志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118533" y="977505"/>
            <a:ext cx="113622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b="1" dirty="0"/>
              <a:t>1</a:t>
            </a:r>
            <a:r>
              <a:rPr lang="zh-CN" altLang="en-US" sz="3800" b="1" dirty="0"/>
              <a:t>、为什么文本日志一般按照日期区分？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1CB5EC-D930-43EE-B274-03AE5D3A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12" y="1654613"/>
            <a:ext cx="4370588" cy="26018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5B9BE0-9163-40D1-B796-9DC2ED35B9E1}"/>
              </a:ext>
            </a:extLst>
          </p:cNvPr>
          <p:cNvSpPr txBox="1"/>
          <p:nvPr/>
        </p:nvSpPr>
        <p:spPr>
          <a:xfrm>
            <a:off x="118533" y="4256502"/>
            <a:ext cx="1136226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b="1" dirty="0"/>
              <a:t>2</a:t>
            </a:r>
            <a:r>
              <a:rPr lang="zh-CN" altLang="en-US" sz="3800" b="1" dirty="0"/>
              <a:t>、如何避免文本日志把磁盘撑爆？限制日志总个数或者总大小。</a:t>
            </a:r>
            <a:endParaRPr lang="en-US" altLang="zh-CN" sz="3800" b="1" dirty="0"/>
          </a:p>
          <a:p>
            <a:r>
              <a:rPr lang="en-US" altLang="zh-CN" sz="3800" b="1" dirty="0"/>
              <a:t>3</a:t>
            </a:r>
            <a:r>
              <a:rPr lang="zh-CN" altLang="en-US" sz="3800" b="1" dirty="0"/>
              <a:t>、如何避免一个日志文件太大的问题？</a:t>
            </a:r>
            <a:r>
              <a:rPr lang="en-US" altLang="zh-CN" sz="3800" b="1" dirty="0"/>
              <a:t>ICBC</a:t>
            </a:r>
            <a:r>
              <a:rPr lang="zh-CN" altLang="en-US" sz="3800" b="1" dirty="0"/>
              <a:t>故事。限制单个文件大小。</a:t>
            </a:r>
          </a:p>
        </p:txBody>
      </p:sp>
    </p:spTree>
    <p:extLst>
      <p:ext uri="{BB962C8B-B14F-4D97-AF65-F5344CB8AC3E}">
        <p14:creationId xmlns:p14="http://schemas.microsoft.com/office/powerpoint/2010/main" val="13202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NLOG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118533" y="716248"/>
            <a:ext cx="118666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b="1" dirty="0"/>
              <a:t>1</a:t>
            </a:r>
            <a:r>
              <a:rPr lang="zh-CN" altLang="en-US" sz="3800" b="1" dirty="0"/>
              <a:t>、</a:t>
            </a:r>
            <a:r>
              <a:rPr lang="en-US" altLang="zh-CN" sz="3800" b="1" dirty="0"/>
              <a:t>.NET</a:t>
            </a:r>
            <a:r>
              <a:rPr lang="zh-CN" altLang="en-US" sz="3800" b="1" dirty="0"/>
              <a:t>没有内置文本日志提供者。第三方有</a:t>
            </a:r>
            <a:r>
              <a:rPr lang="en-NZ" altLang="zh-CN" sz="3800" b="1" dirty="0"/>
              <a:t>Log4Net</a:t>
            </a:r>
            <a:r>
              <a:rPr lang="zh-CN" altLang="en-NZ" sz="3800" b="1" dirty="0"/>
              <a:t>、</a:t>
            </a:r>
            <a:r>
              <a:rPr lang="en-NZ" altLang="zh-CN" sz="3800" b="1" dirty="0" err="1"/>
              <a:t>NLog</a:t>
            </a:r>
            <a:r>
              <a:rPr lang="zh-CN" altLang="en-NZ" sz="3800" b="1" dirty="0"/>
              <a:t>、</a:t>
            </a:r>
            <a:r>
              <a:rPr lang="en-NZ" altLang="zh-CN" sz="3800" b="1" dirty="0" err="1"/>
              <a:t>Serilog</a:t>
            </a:r>
            <a:r>
              <a:rPr lang="zh-CN" altLang="en-US" sz="3800" b="1" dirty="0"/>
              <a:t>等。老牌的</a:t>
            </a:r>
            <a:r>
              <a:rPr lang="en-US" altLang="zh-CN" sz="3800" b="1" dirty="0"/>
              <a:t>Log4Net</a:t>
            </a:r>
            <a:r>
              <a:rPr lang="zh-CN" altLang="en-US" sz="3800" b="1" dirty="0"/>
              <a:t>另搞一套，不考虑。</a:t>
            </a:r>
            <a:endParaRPr lang="en-US" altLang="zh-CN" sz="3800" b="1" dirty="0"/>
          </a:p>
          <a:p>
            <a:r>
              <a:rPr lang="en-US" altLang="zh-CN" sz="3800" b="1" dirty="0"/>
              <a:t>2</a:t>
            </a:r>
            <a:r>
              <a:rPr lang="zh-CN" altLang="en-US" sz="3800" b="1" dirty="0"/>
              <a:t>、</a:t>
            </a:r>
            <a:r>
              <a:rPr lang="en-US" altLang="zh-CN" sz="3800" b="1" dirty="0" err="1"/>
              <a:t>NLog</a:t>
            </a:r>
            <a:r>
              <a:rPr lang="zh-CN" altLang="en-US" sz="3800" b="1" dirty="0"/>
              <a:t>，</a:t>
            </a:r>
            <a:r>
              <a:rPr lang="en-US" altLang="zh-CN" sz="3800" b="1" dirty="0"/>
              <a:t>NuGet</a:t>
            </a:r>
            <a:r>
              <a:rPr lang="zh-CN" altLang="en-US" sz="3800" b="1" dirty="0"/>
              <a:t>安装：</a:t>
            </a:r>
            <a:r>
              <a:rPr lang="en-NZ" altLang="zh-CN" sz="3800" b="1" dirty="0" err="1"/>
              <a:t>NLog.Extensions.Logging</a:t>
            </a:r>
            <a:r>
              <a:rPr lang="zh-CN" altLang="en-US" sz="3800" b="1" dirty="0"/>
              <a:t>（</a:t>
            </a:r>
            <a:r>
              <a:rPr lang="en-NZ" altLang="zh-CN" sz="3800" b="1" dirty="0"/>
              <a:t>using </a:t>
            </a:r>
            <a:r>
              <a:rPr lang="en-NZ" altLang="zh-CN" sz="3800" b="1" dirty="0" err="1"/>
              <a:t>NLog.Extensions.Logging</a:t>
            </a:r>
            <a:r>
              <a:rPr lang="en-NZ" altLang="zh-CN" sz="3800" b="1" dirty="0"/>
              <a:t>; </a:t>
            </a:r>
            <a:r>
              <a:rPr lang="zh-CN" altLang="en-US" sz="3800" b="1" dirty="0"/>
              <a:t>）。项目根目录下建</a:t>
            </a:r>
            <a:r>
              <a:rPr lang="en-US" altLang="zh-CN" sz="3800" b="1" dirty="0" err="1"/>
              <a:t>nlog.config</a:t>
            </a:r>
            <a:r>
              <a:rPr lang="zh-CN" altLang="en-US" sz="3800" b="1" dirty="0"/>
              <a:t>，注意文件名的大小写</a:t>
            </a:r>
            <a:r>
              <a:rPr lang="en-US" altLang="zh-CN" sz="3800" b="1" dirty="0"/>
              <a:t>(</a:t>
            </a:r>
            <a:r>
              <a:rPr lang="zh-CN" altLang="en-US" sz="3800" b="1" dirty="0"/>
              <a:t>考虑</a:t>
            </a:r>
            <a:r>
              <a:rPr lang="en-US" altLang="zh-CN" sz="3800" b="1" dirty="0" err="1"/>
              <a:t>linux</a:t>
            </a:r>
            <a:r>
              <a:rPr lang="en-US" altLang="zh-CN" sz="3800" b="1" dirty="0"/>
              <a:t>)</a:t>
            </a:r>
            <a:r>
              <a:rPr lang="zh-CN" altLang="en-US" sz="3800" b="1" dirty="0"/>
              <a:t>。也可以是其他文件名，但是需要单独配置。约定大于配置。内容见备注。讲解一下配置文件。</a:t>
            </a:r>
            <a:endParaRPr lang="en-US" altLang="zh-CN" sz="3800" b="1" dirty="0"/>
          </a:p>
          <a:p>
            <a:r>
              <a:rPr lang="en-US" altLang="zh-CN" sz="3800" b="1" dirty="0"/>
              <a:t>3</a:t>
            </a:r>
            <a:r>
              <a:rPr lang="zh-CN" altLang="en-US" sz="3800" b="1" dirty="0"/>
              <a:t>、增加</a:t>
            </a:r>
            <a:r>
              <a:rPr lang="en-NZ" altLang="zh-CN" sz="3800" b="1" dirty="0" err="1"/>
              <a:t>logBuilder.AddNLog</a:t>
            </a:r>
            <a:r>
              <a:rPr lang="en-NZ" altLang="zh-CN" sz="3800" b="1" dirty="0"/>
              <a:t>()</a:t>
            </a:r>
            <a:endParaRPr lang="zh-CN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0832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8846</TotalTime>
  <Words>370</Words>
  <Application>Microsoft Office PowerPoint</Application>
  <PresentationFormat>宽屏</PresentationFormat>
  <Paragraphs>30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第二部分  .NET日志系统2 NLog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1567</cp:revision>
  <dcterms:created xsi:type="dcterms:W3CDTF">2020-11-15T02:31:09Z</dcterms:created>
  <dcterms:modified xsi:type="dcterms:W3CDTF">2021-03-18T06:14:28Z</dcterms:modified>
</cp:coreProperties>
</file>