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82" r:id="rId3"/>
    <p:sldId id="285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6D37-E459-4079-94F3-34FEA568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8E50B-511E-44C6-916B-CB8C4EA2C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DDA09-3136-4688-9B6E-B6D1A4DE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2417F-B4CE-4C4B-A002-6609B1B9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FC39E-499B-479A-8660-C0A55A1C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943D-458F-4E03-BF28-B07A36D2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0DFB6-9895-4018-AB3C-4323CECD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1C206-7699-4EFC-8733-AEAEC1E2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9C726-A681-490B-9168-0BE13884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7E5DF-377C-4869-8483-8883770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9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64D18-C36D-4275-9DFC-3E8B2B2F0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96AF0-AF90-4A79-B845-9E672A292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6325B-4411-4A18-BACF-8FCCD9D8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08B84-426E-42DA-8751-621C02D2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BDAEB-943B-40E4-9DEE-E1187477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F7BB-DB8B-41DB-87C4-94213BFA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00774-8486-4266-93BC-69B0CE4B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B7ABE-F7E0-40DB-8251-5D2E2784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AE5A7-ABAB-4C7C-8888-2417F92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96627-2B4F-424B-8C4E-F400A239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0FE1-5CA4-474D-AD4A-750D6729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F77A9-E3BB-4FC3-88F0-DC68B238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68910-94F5-482A-81B0-3E37AF38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D8229-2419-4017-B242-A8FB87E6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E2A7-F95C-4F6F-9A07-7DEA7F5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42FF5-51B3-4DE4-90A3-26C4933A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B52AD-879A-4FB2-B6F4-D387DFFFC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CACB-C320-46C3-BFD2-FF0E7724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629F4-29E1-4720-8C60-E10FC7E7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EB927-3D60-493E-9BFC-CB76FD1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50DF5-580E-4E86-8245-AE23D34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0AF5-0CE3-4B6B-A48A-86E1B918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8927F-C7DC-4D13-8531-E8DFB3F71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5C0F6-5C4D-4B98-BDA1-4110D2C9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87455-037B-4F13-A879-623D6D59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717354-B3E9-462E-A7D1-0CF3710F2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FD022-6A03-40F1-A335-19511012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576C8B-D2A0-49CA-8996-97B22EDF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C2D821-804F-4FE1-9AE2-24D87670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A7DC7-8B84-400D-BFF2-3B6A821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DD682C-E071-4BBC-8C9B-F41DCAD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B5539-8039-4BF7-A620-25C14A89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34120-3596-4ABF-8843-26EB8509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1F32E-CE2F-4D3F-907F-92482EA3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0D85D-C182-4A14-AC34-65547E42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0EE38-FFEF-4CDE-92F4-F8FB7BD1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B3C99-E80D-4F62-9C3B-0B2865DC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FE187-C3E7-42CC-9560-2A853D8B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94577-827A-4306-98EB-39D8AEBE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9BA6E-75B9-436F-A828-3C43B960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5021E-939E-46B0-8E5E-C310A825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D2305-4149-42DD-8F32-9AC73E88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0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B5C6-CBD4-4894-AC6F-4C2B85EB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4EE67-1BA6-435B-88C3-88E39980A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CD9F7-73ED-4CD4-9897-F65F4E0C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F30F7-1E7A-4250-A134-620D0E99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4ADCE-C312-4D13-A69A-47CF2042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C9DEF-10A8-4D9B-AEEB-C8F40314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B31EB-3BC0-4768-83C0-F1622BF3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58766-A04C-46FC-97A8-1FDFEDD5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B08B-7785-4959-A80F-D233A1425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F6190-24C8-45DD-98B6-F2B1D62EA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9527-18E0-4C67-A6B8-EDAF285D4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8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699"/>
            <a:ext cx="10515600" cy="3434525"/>
          </a:xfrm>
        </p:spPr>
        <p:txBody>
          <a:bodyPr>
            <a:normAutofit/>
          </a:bodyPr>
          <a:lstStyle/>
          <a:p>
            <a:r>
              <a:rPr lang="zh-CN" altLang="en-US" dirty="0"/>
              <a:t>主讲人：</a:t>
            </a:r>
            <a:r>
              <a:rPr lang="zh-CN" altLang="en-US" sz="4400" dirty="0"/>
              <a:t>杨中科</a:t>
            </a:r>
            <a:br>
              <a:rPr lang="en-US" altLang="zh-CN" sz="4400" dirty="0"/>
            </a:br>
            <a:r>
              <a:rPr lang="en-US" altLang="zh-CN" dirty="0"/>
              <a:t>.NET</a:t>
            </a:r>
            <a:r>
              <a:rPr lang="zh-CN" altLang="en-US" dirty="0"/>
              <a:t> </a:t>
            </a:r>
            <a:r>
              <a:rPr lang="en-US" altLang="zh-CN" dirty="0"/>
              <a:t>5/.NET Core </a:t>
            </a:r>
            <a:r>
              <a:rPr lang="zh-CN" altLang="en-US" dirty="0"/>
              <a:t>教程</a:t>
            </a:r>
            <a:br>
              <a:rPr lang="en-US" altLang="zh-CN" dirty="0"/>
            </a:br>
            <a:r>
              <a:rPr lang="zh-CN" altLang="en-US" dirty="0"/>
              <a:t>第二部分</a:t>
            </a:r>
            <a:r>
              <a:rPr lang="en-US" altLang="zh-CN" dirty="0"/>
              <a:t>-4</a:t>
            </a:r>
            <a:r>
              <a:rPr lang="zh-CN" altLang="en-US" dirty="0"/>
              <a:t>：异步编程</a:t>
            </a:r>
            <a:r>
              <a:rPr lang="en-US" altLang="zh-CN" dirty="0"/>
              <a:t>2: async</a:t>
            </a:r>
            <a:r>
              <a:rPr lang="zh-CN" altLang="en-US" dirty="0"/>
              <a:t>、</a:t>
            </a:r>
            <a:r>
              <a:rPr lang="en-US" altLang="zh-CN" dirty="0"/>
              <a:t>await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5722" y="1247250"/>
            <a:ext cx="10799407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“异步方法”</a:t>
            </a:r>
            <a:r>
              <a:rPr lang="zh-CN" altLang="en-US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async</a:t>
            </a:r>
            <a:r>
              <a:rPr lang="zh-CN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关键字修饰</a:t>
            </a:r>
            <a:r>
              <a:rPr lang="zh-CN" altLang="en-US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2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/>
              <a:t>1) </a:t>
            </a:r>
            <a:r>
              <a:rPr lang="zh-CN" altLang="en-US" sz="2000" dirty="0"/>
              <a:t>异步方法的返回值一般是</a:t>
            </a:r>
            <a:r>
              <a:rPr lang="en-NZ" altLang="zh-CN" sz="2000" dirty="0"/>
              <a:t>Task&lt;T&gt;</a:t>
            </a:r>
            <a:r>
              <a:rPr lang="zh-CN" altLang="en-US" sz="2000" dirty="0"/>
              <a:t>，</a:t>
            </a:r>
            <a:r>
              <a:rPr lang="en-NZ" altLang="zh-CN" sz="2000" dirty="0"/>
              <a:t>T</a:t>
            </a:r>
            <a:r>
              <a:rPr lang="zh-CN" altLang="en-US" sz="2000" dirty="0"/>
              <a:t>是真正的返回值类型，</a:t>
            </a:r>
            <a:r>
              <a:rPr lang="en-NZ" altLang="zh-CN" sz="2000" dirty="0"/>
              <a:t>Task&lt;int&gt;</a:t>
            </a:r>
            <a:r>
              <a:rPr lang="zh-CN" altLang="en-NZ" sz="2000" dirty="0"/>
              <a:t>。</a:t>
            </a:r>
            <a:r>
              <a:rPr lang="zh-CN" altLang="en-US" sz="2000" dirty="0"/>
              <a:t>惯例：异步方法名字以</a:t>
            </a:r>
            <a:r>
              <a:rPr lang="en-US" altLang="zh-CN" sz="2000" dirty="0"/>
              <a:t>Async</a:t>
            </a:r>
            <a:r>
              <a:rPr lang="zh-CN" altLang="en-US" sz="2000" dirty="0"/>
              <a:t>结尾。</a:t>
            </a:r>
            <a:endParaRPr lang="en-US" altLang="zh-CN" sz="2000" dirty="0"/>
          </a:p>
          <a:p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即使方法没有返回值，也最好把返回值声明为非泛型的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调用泛型方法时，一般在方法前加上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await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关，这样拿到的返回值就是泛型指定的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类型；</a:t>
            </a:r>
            <a:endParaRPr lang="en-US" altLang="zh-CN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4)</a:t>
            </a:r>
            <a:r>
              <a:rPr lang="zh-CN" altLang="en-US" sz="2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异步方法的“传染性”：一个方法中如果有</a:t>
            </a:r>
            <a:r>
              <a:rPr lang="en-US" altLang="zh-CN" sz="2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await</a:t>
            </a:r>
            <a:r>
              <a:rPr lang="zh-CN" altLang="en-US" sz="2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调用，则这个方法也必须修饰为</a:t>
            </a:r>
            <a:r>
              <a:rPr lang="en-US" altLang="zh-CN" sz="2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async</a:t>
            </a:r>
          </a:p>
          <a:p>
            <a:endParaRPr lang="en-US" altLang="zh-CN" sz="20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2000" dirty="0"/>
              <a:t>static async Task Main(string[] </a:t>
            </a:r>
            <a:r>
              <a:rPr lang="en-NZ" altLang="zh-CN" sz="2000" dirty="0" err="1"/>
              <a:t>args</a:t>
            </a:r>
            <a:r>
              <a:rPr lang="en-NZ" altLang="zh-CN" sz="2000" dirty="0"/>
              <a:t>)</a:t>
            </a:r>
          </a:p>
          <a:p>
            <a:r>
              <a:rPr lang="en-NZ" altLang="zh-CN" sz="2000" dirty="0"/>
              <a:t>{</a:t>
            </a:r>
          </a:p>
          <a:p>
            <a:r>
              <a:rPr lang="en-NZ" altLang="zh-CN" sz="2000" dirty="0"/>
              <a:t>     string </a:t>
            </a:r>
            <a:r>
              <a:rPr lang="en-NZ" altLang="zh-CN" sz="2000" dirty="0" err="1"/>
              <a:t>fileName</a:t>
            </a:r>
            <a:r>
              <a:rPr lang="en-NZ" altLang="zh-CN" sz="2000" dirty="0"/>
              <a:t> = "d:/1.txt";</a:t>
            </a:r>
          </a:p>
          <a:p>
            <a:r>
              <a:rPr lang="en-NZ" altLang="zh-CN" sz="2000" dirty="0"/>
              <a:t>     </a:t>
            </a:r>
            <a:r>
              <a:rPr lang="en-NZ" altLang="zh-CN" sz="2000" dirty="0" err="1"/>
              <a:t>File.Delete</a:t>
            </a:r>
            <a:r>
              <a:rPr lang="en-NZ" altLang="zh-CN" sz="2000" dirty="0"/>
              <a:t>(</a:t>
            </a:r>
            <a:r>
              <a:rPr lang="en-NZ" altLang="zh-CN" sz="2000" dirty="0" err="1"/>
              <a:t>fileName</a:t>
            </a:r>
            <a:r>
              <a:rPr lang="en-NZ" altLang="zh-CN" sz="2000" dirty="0"/>
              <a:t>);</a:t>
            </a:r>
          </a:p>
          <a:p>
            <a:r>
              <a:rPr lang="en-NZ" altLang="zh-CN" sz="2000" dirty="0"/>
              <a:t>     </a:t>
            </a:r>
            <a:r>
              <a:rPr lang="en-NZ" altLang="zh-CN" sz="2000" dirty="0" err="1"/>
              <a:t>File.WriteAllTextAsync</a:t>
            </a:r>
            <a:r>
              <a:rPr lang="en-NZ" altLang="zh-CN" sz="2000" dirty="0"/>
              <a:t>(</a:t>
            </a:r>
            <a:r>
              <a:rPr lang="en-NZ" altLang="zh-CN" sz="2000" dirty="0" err="1"/>
              <a:t>fileName</a:t>
            </a:r>
            <a:r>
              <a:rPr lang="en-NZ" altLang="zh-CN" sz="2000" dirty="0"/>
              <a:t>, "hello async");</a:t>
            </a:r>
          </a:p>
          <a:p>
            <a:r>
              <a:rPr lang="en-NZ" altLang="zh-CN" sz="2000" dirty="0"/>
              <a:t>     string s = await </a:t>
            </a:r>
            <a:r>
              <a:rPr lang="en-NZ" altLang="zh-CN" sz="2000" dirty="0" err="1"/>
              <a:t>File.ReadAllTextAsync</a:t>
            </a:r>
            <a:r>
              <a:rPr lang="en-NZ" altLang="zh-CN" sz="2000" dirty="0"/>
              <a:t>(</a:t>
            </a:r>
            <a:r>
              <a:rPr lang="en-NZ" altLang="zh-CN" sz="2000" dirty="0" err="1"/>
              <a:t>fileName</a:t>
            </a:r>
            <a:r>
              <a:rPr lang="en-NZ" altLang="zh-CN" sz="2000" dirty="0"/>
              <a:t>);</a:t>
            </a:r>
          </a:p>
          <a:p>
            <a:r>
              <a:rPr lang="en-NZ" altLang="zh-CN" sz="2000" dirty="0"/>
              <a:t>     </a:t>
            </a:r>
            <a:r>
              <a:rPr lang="en-NZ" altLang="zh-CN" sz="2000" dirty="0" err="1"/>
              <a:t>Console.WriteLine</a:t>
            </a:r>
            <a:r>
              <a:rPr lang="en-NZ" altLang="zh-CN" sz="2000" dirty="0"/>
              <a:t>(s);</a:t>
            </a:r>
          </a:p>
          <a:p>
            <a:r>
              <a:rPr lang="en-NZ" altLang="zh-CN" sz="2000" dirty="0"/>
              <a:t>}</a:t>
            </a:r>
          </a:p>
          <a:p>
            <a:r>
              <a:rPr lang="zh-CN" altLang="en-US" sz="2000"/>
              <a:t>试一试异步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07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684653" y="2167116"/>
            <a:ext cx="784280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dirty="0"/>
              <a:t>那里获取上课代码？</a:t>
            </a:r>
            <a:endParaRPr lang="en-US" altLang="zh-CN" sz="3800" dirty="0"/>
          </a:p>
          <a:p>
            <a:r>
              <a:rPr lang="zh-CN" altLang="en-US" sz="3800" dirty="0"/>
              <a:t>尽量自己写</a:t>
            </a:r>
            <a:endParaRPr lang="en-US" altLang="zh-CN" sz="3800" dirty="0"/>
          </a:p>
          <a:p>
            <a:r>
              <a:rPr lang="zh-CN" altLang="en-US" sz="3800" dirty="0"/>
              <a:t>评论区</a:t>
            </a:r>
            <a:endParaRPr lang="en-US" altLang="zh-CN" sz="3800" dirty="0"/>
          </a:p>
          <a:p>
            <a:r>
              <a:rPr lang="en-US" altLang="zh-CN" sz="3800" dirty="0"/>
              <a:t>WX</a:t>
            </a:r>
          </a:p>
        </p:txBody>
      </p:sp>
    </p:spTree>
    <p:extLst>
      <p:ext uri="{BB962C8B-B14F-4D97-AF65-F5344CB8AC3E}">
        <p14:creationId xmlns:p14="http://schemas.microsoft.com/office/powerpoint/2010/main" val="225147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50471" y="2191147"/>
            <a:ext cx="1079940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dirty="0"/>
              <a:t>谢谢</a:t>
            </a:r>
            <a:endParaRPr lang="en-US" altLang="zh-CN" sz="3800" dirty="0"/>
          </a:p>
          <a:p>
            <a:r>
              <a:rPr lang="zh-CN" altLang="en-US" sz="3800" dirty="0"/>
              <a:t>我是杨中科</a:t>
            </a:r>
            <a:endParaRPr lang="en-US" altLang="zh-CN" sz="3800" dirty="0"/>
          </a:p>
          <a:p>
            <a:r>
              <a:rPr lang="zh-CN" altLang="en-US" sz="38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227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主题​​</vt:lpstr>
      <vt:lpstr>主讲人：杨中科 .NET 5/.NET Core 教程 第二部分-4：异步编程2: async、await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677</cp:revision>
  <dcterms:created xsi:type="dcterms:W3CDTF">2020-11-15T02:31:09Z</dcterms:created>
  <dcterms:modified xsi:type="dcterms:W3CDTF">2020-12-23T07:35:27Z</dcterms:modified>
</cp:coreProperties>
</file>