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26" r:id="rId3"/>
    <p:sldId id="327" r:id="rId4"/>
    <p:sldId id="328" r:id="rId5"/>
    <p:sldId id="32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&lt;?xml version="1.0" encoding="utf-8" ?&gt;</a:t>
            </a:r>
          </a:p>
          <a:p>
            <a:r>
              <a:rPr lang="en-NZ" altLang="zh-CN" dirty="0"/>
              <a:t>&lt;</a:t>
            </a:r>
            <a:r>
              <a:rPr lang="en-NZ" altLang="zh-CN" dirty="0" err="1"/>
              <a:t>nlog</a:t>
            </a:r>
            <a:r>
              <a:rPr lang="en-NZ" altLang="zh-CN" dirty="0"/>
              <a:t> </a:t>
            </a:r>
            <a:r>
              <a:rPr lang="en-NZ" altLang="zh-CN" dirty="0" err="1"/>
              <a:t>xmlns</a:t>
            </a:r>
            <a:r>
              <a:rPr lang="en-NZ" altLang="zh-CN" dirty="0"/>
              <a:t>="http://www.nlog-project.org/schemas/NLog.xsd"</a:t>
            </a:r>
          </a:p>
          <a:p>
            <a:r>
              <a:rPr lang="en-NZ" altLang="zh-CN" dirty="0"/>
              <a:t>      </a:t>
            </a:r>
            <a:r>
              <a:rPr lang="en-NZ" altLang="zh-CN" dirty="0" err="1"/>
              <a:t>xmlns:xsi</a:t>
            </a:r>
            <a:r>
              <a:rPr lang="en-NZ" altLang="zh-CN" dirty="0"/>
              <a:t>="http://www.w3.org/2001/XMLSchema-instance" </a:t>
            </a:r>
            <a:r>
              <a:rPr lang="en-NZ" altLang="zh-CN" dirty="0" err="1"/>
              <a:t>autoReload</a:t>
            </a:r>
            <a:r>
              <a:rPr lang="en-NZ" altLang="zh-CN" dirty="0"/>
              <a:t>="true"&gt;</a:t>
            </a:r>
          </a:p>
          <a:p>
            <a:r>
              <a:rPr lang="en-NZ" altLang="zh-CN" dirty="0"/>
              <a:t>  &lt;targets&gt;</a:t>
            </a:r>
          </a:p>
          <a:p>
            <a:r>
              <a:rPr lang="en-NZ" altLang="zh-CN" dirty="0"/>
              <a:t>    &lt;target </a:t>
            </a:r>
            <a:r>
              <a:rPr lang="en-NZ" altLang="zh-CN" dirty="0" err="1"/>
              <a:t>xsi:type</a:t>
            </a:r>
            <a:r>
              <a:rPr lang="en-NZ" altLang="zh-CN" dirty="0"/>
              <a:t>="File" name="</a:t>
            </a:r>
            <a:r>
              <a:rPr lang="en-NZ" altLang="zh-CN" dirty="0" err="1"/>
              <a:t>defaultFile</a:t>
            </a:r>
            <a:r>
              <a:rPr lang="en-NZ" altLang="zh-CN" dirty="0"/>
              <a:t>" </a:t>
            </a:r>
            <a:r>
              <a:rPr lang="en-NZ" altLang="zh-CN" dirty="0" err="1"/>
              <a:t>fileName</a:t>
            </a:r>
            <a:r>
              <a:rPr lang="en-NZ" altLang="zh-CN" dirty="0"/>
              <a:t>="logs/log-${</a:t>
            </a:r>
            <a:r>
              <a:rPr lang="en-NZ" altLang="zh-CN" dirty="0" err="1"/>
              <a:t>shortdate</a:t>
            </a:r>
            <a:r>
              <a:rPr lang="en-NZ" altLang="zh-CN" dirty="0"/>
              <a:t>}.log" </a:t>
            </a:r>
          </a:p>
          <a:p>
            <a:r>
              <a:rPr lang="en-NZ" altLang="zh-CN" dirty="0"/>
              <a:t>	layout="${date}|${</a:t>
            </a:r>
            <a:r>
              <a:rPr lang="en-NZ" altLang="zh-CN" dirty="0" err="1"/>
              <a:t>level:uppercase</a:t>
            </a:r>
            <a:r>
              <a:rPr lang="en-NZ" altLang="zh-CN" dirty="0"/>
              <a:t>=true}|${logger}|${message}|${</a:t>
            </a:r>
            <a:r>
              <a:rPr lang="en-NZ" altLang="zh-CN" dirty="0" err="1"/>
              <a:t>exception:format</a:t>
            </a:r>
            <a:r>
              <a:rPr lang="en-NZ" altLang="zh-CN" dirty="0"/>
              <a:t>=</a:t>
            </a:r>
            <a:r>
              <a:rPr lang="en-NZ" altLang="zh-CN" dirty="0" err="1"/>
              <a:t>ToString</a:t>
            </a:r>
            <a:r>
              <a:rPr lang="en-NZ" altLang="zh-CN" dirty="0"/>
              <a:t>}" /&gt;</a:t>
            </a:r>
          </a:p>
          <a:p>
            <a:r>
              <a:rPr lang="en-NZ" altLang="zh-CN" dirty="0"/>
              <a:t>    &lt;target </a:t>
            </a:r>
            <a:r>
              <a:rPr lang="en-NZ" altLang="zh-CN" dirty="0" err="1"/>
              <a:t>xsi:type</a:t>
            </a:r>
            <a:r>
              <a:rPr lang="en-NZ" altLang="zh-CN" dirty="0"/>
              <a:t>="File" name="</a:t>
            </a:r>
            <a:r>
              <a:rPr lang="en-NZ" altLang="zh-CN" dirty="0" err="1"/>
              <a:t>sysServicesFile</a:t>
            </a:r>
            <a:r>
              <a:rPr lang="en-NZ" altLang="zh-CN" dirty="0"/>
              <a:t>"  </a:t>
            </a:r>
            <a:r>
              <a:rPr lang="en-NZ" altLang="zh-CN" dirty="0" err="1"/>
              <a:t>archiveAboveSize</a:t>
            </a:r>
            <a:r>
              <a:rPr lang="en-NZ" altLang="zh-CN" dirty="0"/>
              <a:t>="1000000" </a:t>
            </a:r>
            <a:r>
              <a:rPr lang="en-NZ" altLang="zh-CN" dirty="0" err="1"/>
              <a:t>maxArchiveFiles</a:t>
            </a:r>
            <a:r>
              <a:rPr lang="en-NZ" altLang="zh-CN" dirty="0"/>
              <a:t>="3" </a:t>
            </a:r>
          </a:p>
          <a:p>
            <a:r>
              <a:rPr lang="en-NZ" altLang="zh-CN" dirty="0"/>
              <a:t>           </a:t>
            </a:r>
            <a:r>
              <a:rPr lang="en-NZ" altLang="zh-CN" dirty="0" err="1"/>
              <a:t>fileName</a:t>
            </a:r>
            <a:r>
              <a:rPr lang="en-NZ" altLang="zh-CN" dirty="0"/>
              <a:t>="logs/</a:t>
            </a:r>
            <a:r>
              <a:rPr lang="en-NZ" altLang="zh-CN" dirty="0" err="1"/>
              <a:t>sysServices</a:t>
            </a:r>
            <a:r>
              <a:rPr lang="en-NZ" altLang="zh-CN" dirty="0"/>
              <a:t>-${</a:t>
            </a:r>
            <a:r>
              <a:rPr lang="en-NZ" altLang="zh-CN" dirty="0" err="1"/>
              <a:t>shortdate</a:t>
            </a:r>
            <a:r>
              <a:rPr lang="en-NZ" altLang="zh-CN" dirty="0"/>
              <a:t>}.log"</a:t>
            </a:r>
          </a:p>
          <a:p>
            <a:r>
              <a:rPr lang="en-NZ" altLang="zh-CN" dirty="0"/>
              <a:t>           layout="${date}|${</a:t>
            </a:r>
            <a:r>
              <a:rPr lang="en-NZ" altLang="zh-CN" dirty="0" err="1"/>
              <a:t>level:uppercase</a:t>
            </a:r>
            <a:r>
              <a:rPr lang="en-NZ" altLang="zh-CN" dirty="0"/>
              <a:t>=true}|${logger}|${message}|${</a:t>
            </a:r>
            <a:r>
              <a:rPr lang="en-NZ" altLang="zh-CN" dirty="0" err="1"/>
              <a:t>exception:format</a:t>
            </a:r>
            <a:r>
              <a:rPr lang="en-NZ" altLang="zh-CN" dirty="0"/>
              <a:t>=</a:t>
            </a:r>
            <a:r>
              <a:rPr lang="en-NZ" altLang="zh-CN" dirty="0" err="1"/>
              <a:t>ToString</a:t>
            </a:r>
            <a:r>
              <a:rPr lang="en-NZ" altLang="zh-CN" dirty="0"/>
              <a:t>}" /&gt;</a:t>
            </a:r>
          </a:p>
          <a:p>
            <a:r>
              <a:rPr lang="en-NZ" altLang="zh-CN" dirty="0"/>
              <a:t>   &lt;target </a:t>
            </a:r>
            <a:r>
              <a:rPr lang="en-NZ" altLang="zh-CN" dirty="0" err="1"/>
              <a:t>xsi:type</a:t>
            </a:r>
            <a:r>
              <a:rPr lang="en-NZ" altLang="zh-CN" dirty="0"/>
              <a:t>="</a:t>
            </a:r>
            <a:r>
              <a:rPr lang="en-NZ" altLang="zh-CN" dirty="0" err="1"/>
              <a:t>ColoredConsole</a:t>
            </a:r>
            <a:r>
              <a:rPr lang="en-NZ" altLang="zh-CN" dirty="0"/>
              <a:t>" name="</a:t>
            </a:r>
            <a:r>
              <a:rPr lang="en-NZ" altLang="zh-CN" dirty="0" err="1"/>
              <a:t>targetConsole</a:t>
            </a:r>
            <a:r>
              <a:rPr lang="en-NZ" altLang="zh-CN" dirty="0"/>
              <a:t>"</a:t>
            </a:r>
          </a:p>
          <a:p>
            <a:r>
              <a:rPr lang="en-NZ" altLang="zh-CN" dirty="0"/>
              <a:t>           layout="${date}|${</a:t>
            </a:r>
            <a:r>
              <a:rPr lang="en-NZ" altLang="zh-CN" dirty="0" err="1"/>
              <a:t>level:uppercase</a:t>
            </a:r>
            <a:r>
              <a:rPr lang="en-NZ" altLang="zh-CN" dirty="0"/>
              <a:t>=true}|${logger}|${message}|${</a:t>
            </a:r>
            <a:r>
              <a:rPr lang="en-NZ" altLang="zh-CN" dirty="0" err="1"/>
              <a:t>exception:format</a:t>
            </a:r>
            <a:r>
              <a:rPr lang="en-NZ" altLang="zh-CN" dirty="0"/>
              <a:t>=</a:t>
            </a:r>
            <a:r>
              <a:rPr lang="en-NZ" altLang="zh-CN" dirty="0" err="1"/>
              <a:t>ToString</a:t>
            </a:r>
            <a:r>
              <a:rPr lang="en-NZ" altLang="zh-CN" dirty="0"/>
              <a:t>}" /&gt;</a:t>
            </a:r>
          </a:p>
          <a:p>
            <a:r>
              <a:rPr lang="en-NZ" altLang="zh-CN" dirty="0"/>
              <a:t> &lt;/targets&gt;</a:t>
            </a:r>
          </a:p>
          <a:p>
            <a:r>
              <a:rPr lang="en-NZ" altLang="zh-CN" dirty="0"/>
              <a:t> &lt;rules&gt;</a:t>
            </a:r>
          </a:p>
          <a:p>
            <a:r>
              <a:rPr lang="en-NZ" altLang="zh-CN" dirty="0"/>
              <a:t>   &lt;logger name="*" </a:t>
            </a:r>
            <a:r>
              <a:rPr lang="en-NZ" altLang="zh-CN" dirty="0" err="1"/>
              <a:t>minlevel</a:t>
            </a:r>
            <a:r>
              <a:rPr lang="en-NZ" altLang="zh-CN" dirty="0"/>
              <a:t>="Warn" </a:t>
            </a:r>
            <a:r>
              <a:rPr lang="en-NZ" altLang="zh-CN" dirty="0" err="1"/>
              <a:t>maxlevel</a:t>
            </a:r>
            <a:r>
              <a:rPr lang="en-NZ" altLang="zh-CN" dirty="0"/>
              <a:t>="Fatal" </a:t>
            </a:r>
            <a:r>
              <a:rPr lang="en-NZ" altLang="zh-CN" dirty="0" err="1"/>
              <a:t>writeTo</a:t>
            </a:r>
            <a:r>
              <a:rPr lang="en-NZ" altLang="zh-CN" dirty="0"/>
              <a:t>="</a:t>
            </a:r>
            <a:r>
              <a:rPr lang="en-NZ" altLang="zh-CN" dirty="0" err="1"/>
              <a:t>targetConsole</a:t>
            </a:r>
            <a:r>
              <a:rPr lang="en-NZ" altLang="zh-CN" dirty="0"/>
              <a:t>" /&gt;</a:t>
            </a:r>
          </a:p>
          <a:p>
            <a:r>
              <a:rPr lang="en-NZ" altLang="zh-CN" dirty="0"/>
              <a:t>   &lt;logger name="</a:t>
            </a:r>
            <a:r>
              <a:rPr lang="en-NZ" altLang="zh-CN" dirty="0" err="1"/>
              <a:t>SystemServices</a:t>
            </a:r>
            <a:r>
              <a:rPr lang="en-NZ" altLang="zh-CN" dirty="0"/>
              <a:t>.*" </a:t>
            </a:r>
            <a:r>
              <a:rPr lang="en-NZ" altLang="zh-CN" dirty="0" err="1"/>
              <a:t>minlevel</a:t>
            </a:r>
            <a:r>
              <a:rPr lang="en-NZ" altLang="zh-CN" dirty="0"/>
              <a:t>="Trace" </a:t>
            </a:r>
            <a:r>
              <a:rPr lang="en-NZ" altLang="zh-CN" dirty="0" err="1"/>
              <a:t>writeTo</a:t>
            </a:r>
            <a:r>
              <a:rPr lang="en-NZ" altLang="zh-CN" dirty="0"/>
              <a:t>="</a:t>
            </a:r>
            <a:r>
              <a:rPr lang="en-NZ" altLang="zh-CN" dirty="0" err="1"/>
              <a:t>sysServicesFile</a:t>
            </a:r>
            <a:r>
              <a:rPr lang="en-NZ" altLang="zh-CN" dirty="0"/>
              <a:t>" final="true" /&gt;</a:t>
            </a:r>
          </a:p>
          <a:p>
            <a:r>
              <a:rPr lang="en-NZ" altLang="zh-CN" dirty="0"/>
              <a:t>    &lt;logger name="*" </a:t>
            </a:r>
            <a:r>
              <a:rPr lang="en-NZ" altLang="zh-CN" dirty="0" err="1"/>
              <a:t>minlevel</a:t>
            </a:r>
            <a:r>
              <a:rPr lang="en-NZ" altLang="zh-CN" dirty="0"/>
              <a:t>="Trace" </a:t>
            </a:r>
            <a:r>
              <a:rPr lang="en-NZ" altLang="zh-CN" dirty="0" err="1"/>
              <a:t>writeTo</a:t>
            </a:r>
            <a:r>
              <a:rPr lang="en-NZ" altLang="zh-CN" dirty="0"/>
              <a:t>="</a:t>
            </a:r>
            <a:r>
              <a:rPr lang="en-NZ" altLang="zh-CN" dirty="0" err="1"/>
              <a:t>defaultFile</a:t>
            </a:r>
            <a:r>
              <a:rPr lang="en-NZ" altLang="zh-CN" dirty="0"/>
              <a:t>" /&gt;</a:t>
            </a:r>
          </a:p>
          <a:p>
            <a:r>
              <a:rPr lang="en-NZ" altLang="zh-CN" dirty="0"/>
              <a:t>  &lt;/rules&gt;</a:t>
            </a:r>
          </a:p>
          <a:p>
            <a:r>
              <a:rPr lang="en-NZ" altLang="zh-CN" dirty="0"/>
              <a:t>&lt;/</a:t>
            </a:r>
            <a:r>
              <a:rPr lang="en-NZ" altLang="zh-CN" dirty="0" err="1"/>
              <a:t>nlog</a:t>
            </a:r>
            <a:r>
              <a:rPr lang="en-NZ" altLang="zh-CN" dirty="0"/>
              <a:t>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2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1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2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/>
            </a:b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日志系统</a:t>
            </a:r>
            <a:r>
              <a:rPr lang="en-US" altLang="zh-CN" sz="6600" dirty="0"/>
              <a:t>3</a:t>
            </a:r>
            <a:br>
              <a:rPr lang="en-US" altLang="zh-CN" sz="6600" dirty="0"/>
            </a:br>
            <a:r>
              <a:rPr lang="en-US" altLang="zh-CN" sz="6600" dirty="0" err="1"/>
              <a:t>NLog</a:t>
            </a:r>
            <a:r>
              <a:rPr lang="en-US" altLang="zh-CN" sz="6600" dirty="0"/>
              <a:t> </a:t>
            </a:r>
            <a:r>
              <a:rPr lang="zh-CN" altLang="en-US" sz="6600" dirty="0"/>
              <a:t>深入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日志分类、过滤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3" y="977505"/>
            <a:ext cx="113622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/>
              <a:t>1</a:t>
            </a:r>
            <a:r>
              <a:rPr lang="zh-CN" altLang="en-US" sz="3800" b="1" dirty="0"/>
              <a:t>、为什么要日志分类？不同级别或者不同模块的日志记录到不同的地方。</a:t>
            </a:r>
            <a:endParaRPr lang="en-US" altLang="zh-CN" sz="3800" b="1" dirty="0"/>
          </a:p>
          <a:p>
            <a:r>
              <a:rPr lang="en-US" altLang="zh-CN" sz="3800" b="1" dirty="0"/>
              <a:t>2</a:t>
            </a:r>
            <a:r>
              <a:rPr lang="zh-CN" altLang="en-US" sz="3800" b="1" dirty="0"/>
              <a:t>、为什么要日志过滤？项目不同阶段</a:t>
            </a:r>
            <a:r>
              <a:rPr lang="en-US" altLang="zh-CN" sz="3800" b="1" dirty="0"/>
              <a:t>(</a:t>
            </a:r>
            <a:r>
              <a:rPr lang="zh-CN" altLang="en-US" sz="3800" b="1" dirty="0"/>
              <a:t>比如刚上线和稳定后</a:t>
            </a:r>
            <a:r>
              <a:rPr lang="en-US" altLang="zh-CN" sz="3800" b="1" dirty="0"/>
              <a:t>)</a:t>
            </a:r>
            <a:r>
              <a:rPr lang="zh-CN" altLang="en-US" sz="3800" b="1" dirty="0"/>
              <a:t>需要记录的日志不同。严重错误可以调用短信</a:t>
            </a:r>
            <a:r>
              <a:rPr lang="en-US" altLang="zh-CN" sz="3800" b="1" dirty="0"/>
              <a:t>Provider</a:t>
            </a:r>
            <a:r>
              <a:rPr lang="zh-CN" altLang="en-US" sz="3800" b="1" dirty="0"/>
              <a:t>等。</a:t>
            </a:r>
            <a:endParaRPr lang="en-US" altLang="zh-CN" sz="3800" b="1" dirty="0"/>
          </a:p>
          <a:p>
            <a:r>
              <a:rPr lang="en-US" altLang="zh-CN" sz="3800" b="1" dirty="0"/>
              <a:t>3</a:t>
            </a:r>
            <a:r>
              <a:rPr lang="zh-CN" altLang="en-US" sz="3800" b="1" dirty="0"/>
              <a:t>、搞一个新的类，放到</a:t>
            </a:r>
            <a:r>
              <a:rPr lang="en-NZ" altLang="zh-CN" sz="3800" b="1" dirty="0" err="1"/>
              <a:t>SystemServices</a:t>
            </a:r>
            <a:r>
              <a:rPr lang="zh-CN" altLang="en-US" sz="3800" b="1" dirty="0"/>
              <a:t>这个命名空间下，然后输出一些日志。然后调用很多次日志执行的代码。</a:t>
            </a:r>
            <a:r>
              <a:rPr lang="en-US" altLang="zh-CN" sz="3800" b="1" dirty="0" err="1"/>
              <a:t>nlog.config</a:t>
            </a:r>
            <a:r>
              <a:rPr lang="zh-CN" altLang="en-US" sz="3800" b="1" dirty="0"/>
              <a:t>如备注所改。</a:t>
            </a:r>
            <a:r>
              <a:rPr lang="en-US" altLang="zh-CN" sz="3800" b="1" dirty="0" err="1"/>
              <a:t>archiveAboveSize</a:t>
            </a:r>
            <a:r>
              <a:rPr lang="zh-CN" altLang="en-US" sz="3800" b="1" dirty="0"/>
              <a:t>等参数的意义见下一页。</a:t>
            </a:r>
          </a:p>
        </p:txBody>
      </p:sp>
    </p:spTree>
    <p:extLst>
      <p:ext uri="{BB962C8B-B14F-4D97-AF65-F5344CB8AC3E}">
        <p14:creationId xmlns:p14="http://schemas.microsoft.com/office/powerpoint/2010/main" val="3083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参数解读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13622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 err="1"/>
              <a:t>archiveAboveSize</a:t>
            </a:r>
            <a:r>
              <a:rPr lang="zh-CN" altLang="en-US" sz="3600" b="1" dirty="0"/>
              <a:t>为“单个日志文件超过多少字节就把日志存档”，单位为字节，这样可以避免单个文件太大，如果不设定</a:t>
            </a:r>
            <a:r>
              <a:rPr lang="en-US" altLang="zh-CN" sz="3600" b="1" dirty="0" err="1"/>
              <a:t>maxArchiveFiles</a:t>
            </a:r>
            <a:r>
              <a:rPr lang="zh-CN" altLang="en-US" sz="3600" b="1" dirty="0"/>
              <a:t>参数，则文件日志存档文件的数量会一直增加，而如果设定</a:t>
            </a:r>
            <a:r>
              <a:rPr lang="en-US" altLang="zh-CN" sz="3600" b="1" dirty="0" err="1"/>
              <a:t>maxArchiveFiles</a:t>
            </a:r>
            <a:r>
              <a:rPr lang="zh-CN" altLang="en-US" sz="3600" b="1" dirty="0"/>
              <a:t>参数后，则最多保存</a:t>
            </a:r>
            <a:r>
              <a:rPr lang="en-US" altLang="zh-CN" sz="3600" b="1" dirty="0" err="1"/>
              <a:t>maxArchiveFiles</a:t>
            </a:r>
            <a:r>
              <a:rPr lang="zh-CN" altLang="en-US" sz="3600" b="1" dirty="0"/>
              <a:t>指定数量个数的存档文件，旧的会被删掉；当然也可以不设置</a:t>
            </a:r>
            <a:r>
              <a:rPr lang="en-US" altLang="zh-CN" sz="3600" b="1" dirty="0" err="1"/>
              <a:t>maxArchiveFiles</a:t>
            </a:r>
            <a:r>
              <a:rPr lang="zh-CN" altLang="en-US" sz="3600" b="1" dirty="0"/>
              <a:t>参数，而设置</a:t>
            </a:r>
            <a:r>
              <a:rPr lang="en-US" altLang="zh-CN" sz="3600" b="1" dirty="0" err="1"/>
              <a:t>maxArchiveDays</a:t>
            </a:r>
            <a:r>
              <a:rPr lang="zh-CN" altLang="en-US" sz="3600" b="1" dirty="0"/>
              <a:t>参数，这样可以设定保存若干天的日志存档。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、这些不同参数的起到什么作用？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“滚动日志”策略。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5920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rules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13622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rules</a:t>
            </a:r>
            <a:r>
              <a:rPr lang="zh-CN" altLang="zh-CN" sz="3600" b="1" dirty="0"/>
              <a:t>节点下可以添加多个</a:t>
            </a:r>
            <a:r>
              <a:rPr lang="en-US" altLang="zh-CN" sz="3600" b="1" dirty="0"/>
              <a:t>logger</a:t>
            </a:r>
            <a:r>
              <a:rPr lang="zh-CN" altLang="zh-CN" sz="3600" b="1" dirty="0"/>
              <a:t>，每个</a:t>
            </a:r>
            <a:r>
              <a:rPr lang="en-US" altLang="zh-CN" sz="3600" b="1" dirty="0"/>
              <a:t>logger</a:t>
            </a:r>
            <a:r>
              <a:rPr lang="zh-CN" altLang="zh-CN" sz="3600" b="1" dirty="0"/>
              <a:t>都有名字（</a:t>
            </a:r>
            <a:r>
              <a:rPr lang="en-US" altLang="zh-CN" sz="3600" b="1" dirty="0"/>
              <a:t>name</a:t>
            </a:r>
            <a:r>
              <a:rPr lang="zh-CN" altLang="zh-CN" sz="3600" b="1" dirty="0"/>
              <a:t>属性），</a:t>
            </a:r>
            <a:r>
              <a:rPr lang="en-US" altLang="zh-CN" sz="3600" b="1" dirty="0"/>
              <a:t>name</a:t>
            </a:r>
            <a:r>
              <a:rPr lang="zh-CN" altLang="zh-CN" sz="3600" b="1" dirty="0"/>
              <a:t>是通配符格式的。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节点的</a:t>
            </a:r>
            <a:r>
              <a:rPr lang="en-US" altLang="zh-CN" sz="3600" b="1" dirty="0" err="1"/>
              <a:t>minlevel</a:t>
            </a:r>
            <a:r>
              <a:rPr lang="zh-CN" altLang="en-US" sz="3600" b="1" dirty="0"/>
              <a:t>属性和</a:t>
            </a:r>
            <a:r>
              <a:rPr lang="en-US" altLang="zh-CN" sz="3600" b="1" dirty="0" err="1"/>
              <a:t>maxlevel</a:t>
            </a:r>
            <a:r>
              <a:rPr lang="zh-CN" altLang="en-US" sz="3600" b="1" dirty="0"/>
              <a:t>属性，表示这个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接受日志的最低级别和最高级别。</a:t>
            </a:r>
            <a:endParaRPr lang="en-US" altLang="zh-CN" sz="3600" b="1" dirty="0"/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、日志输出时，会从上往下匹配</a:t>
            </a:r>
            <a:r>
              <a:rPr lang="en-US" altLang="zh-CN" sz="3600" b="1" dirty="0"/>
              <a:t>rules</a:t>
            </a:r>
            <a:r>
              <a:rPr lang="zh-CN" altLang="en-US" sz="3600" b="1" dirty="0"/>
              <a:t>节点下所有的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，若发现当前日志的分类名符合这个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name</a:t>
            </a:r>
            <a:r>
              <a:rPr lang="zh-CN" altLang="en-US" sz="3600" b="1" dirty="0"/>
              <a:t>的通配符，就会把日志输出给这个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。如果匹配多个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，就把这条日志输出给多个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。但是如果一个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设置了</a:t>
            </a:r>
            <a:r>
              <a:rPr lang="en-US" altLang="zh-CN" sz="3600" b="1" dirty="0"/>
              <a:t>final="true"</a:t>
            </a:r>
            <a:r>
              <a:rPr lang="zh-CN" altLang="en-US" sz="3600" b="1" dirty="0"/>
              <a:t>，那么如果匹配到这个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，就不继续向下匹配其他</a:t>
            </a:r>
            <a:r>
              <a:rPr lang="en-US" altLang="zh-CN" sz="3600" b="1" dirty="0"/>
              <a:t>logger</a:t>
            </a:r>
            <a:r>
              <a:rPr lang="zh-CN" altLang="en-US" sz="3600" b="1" dirty="0"/>
              <a:t>了。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55806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1362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 err="1"/>
              <a:t>NLog</a:t>
            </a:r>
            <a:r>
              <a:rPr lang="zh-CN" altLang="en-US" sz="3600" b="1" dirty="0"/>
              <a:t>部分功能和</a:t>
            </a:r>
            <a:r>
              <a:rPr lang="en-US" altLang="zh-CN" sz="3600" b="1" dirty="0"/>
              <a:t>.NET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Logging</a:t>
            </a:r>
            <a:r>
              <a:rPr lang="zh-CN" altLang="en-US" sz="3600" b="1" dirty="0"/>
              <a:t>重复，比如分类、分级、各种</a:t>
            </a:r>
            <a:r>
              <a:rPr lang="en-US" altLang="zh-CN" sz="3600" b="1" dirty="0"/>
              <a:t>Provider</a:t>
            </a:r>
            <a:r>
              <a:rPr lang="zh-CN" altLang="en-US" sz="3600" b="1" dirty="0"/>
              <a:t>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、为了避免冲突，如果用</a:t>
            </a:r>
            <a:r>
              <a:rPr lang="en-US" altLang="zh-CN" sz="3600" b="1" dirty="0" err="1"/>
              <a:t>NLog</a:t>
            </a:r>
            <a:r>
              <a:rPr lang="zh-CN" altLang="en-US" sz="3600" b="1" dirty="0"/>
              <a:t>，建议不要再配置</a:t>
            </a:r>
            <a:r>
              <a:rPr lang="en-US" altLang="zh-CN" sz="3600" b="1" dirty="0"/>
              <a:t>.NET </a:t>
            </a:r>
            <a:r>
              <a:rPr lang="zh-CN" altLang="en-US" sz="3600" b="1" dirty="0"/>
              <a:t>的分级等（具体用法见微软文档</a:t>
            </a:r>
            <a:r>
              <a:rPr lang="zh-CN" altLang="en-US" sz="3600" b="1"/>
              <a:t>）。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675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8871</TotalTime>
  <Words>696</Words>
  <Application>Microsoft Office PowerPoint</Application>
  <PresentationFormat>宽屏</PresentationFormat>
  <Paragraphs>42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第二部分  .NET日志系统3 NLog 深入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1596</cp:revision>
  <dcterms:created xsi:type="dcterms:W3CDTF">2020-11-15T02:31:09Z</dcterms:created>
  <dcterms:modified xsi:type="dcterms:W3CDTF">2021-03-18T06:14:34Z</dcterms:modified>
</cp:coreProperties>
</file>