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327" r:id="rId3"/>
    <p:sldId id="328" r:id="rId4"/>
    <p:sldId id="329" r:id="rId5"/>
    <p:sldId id="330" r:id="rId6"/>
    <p:sldId id="331" r:id="rId7"/>
    <p:sldId id="332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87730" autoAdjust="0"/>
  </p:normalViewPr>
  <p:slideViewPr>
    <p:cSldViewPr snapToGrid="0">
      <p:cViewPr varScale="1">
        <p:scale>
          <a:sx n="57" d="100"/>
          <a:sy n="57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2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4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5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12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6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日志系统</a:t>
            </a:r>
            <a:r>
              <a:rPr lang="en-US" altLang="zh-CN" sz="6600" dirty="0"/>
              <a:t>4</a:t>
            </a:r>
            <a:br>
              <a:rPr lang="en-US" altLang="zh-CN" sz="6600" dirty="0"/>
            </a:br>
            <a:r>
              <a:rPr lang="zh-CN" altLang="en-US" sz="6600" dirty="0"/>
              <a:t>结构化日志和集中日志服务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结构化日志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1362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结构化日志比普通文本更利于日志的分析，比如统计“邮件发送失败”错误发生了多少次。</a:t>
            </a:r>
            <a:endParaRPr lang="en-US" altLang="zh-CN" sz="3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0EB839-0242-464F-A767-DF55F17E34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4893" y="2062103"/>
            <a:ext cx="9755507" cy="466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0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集中化日志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1362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集群化部署环境中，有</a:t>
            </a:r>
            <a:r>
              <a:rPr lang="en-US" altLang="zh-CN" sz="3600" b="1" dirty="0"/>
              <a:t>N</a:t>
            </a:r>
            <a:r>
              <a:rPr lang="zh-CN" altLang="en-US" sz="3600" b="1" dirty="0"/>
              <a:t>多服务器，如果每个服务器都把日志记录到本地文件，不便于查询、分析。</a:t>
            </a:r>
            <a:endParaRPr lang="en-US" altLang="zh-CN" sz="3600" b="1" dirty="0"/>
          </a:p>
          <a:p>
            <a:r>
              <a:rPr lang="zh-CN" altLang="en-US" sz="3600" b="1" dirty="0"/>
              <a:t>需要把日志保存到集中化的日志服务器中。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86940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altLang="zh-CN" sz="50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Serilog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</a:t>
            </a:r>
            <a:r>
              <a:rPr lang="zh-CN" altLang="en-US" sz="3200" b="1" dirty="0"/>
              <a:t>、</a:t>
            </a:r>
            <a:r>
              <a:rPr lang="en-US" altLang="zh-CN" sz="3200" b="1" dirty="0" err="1"/>
              <a:t>NLog</a:t>
            </a:r>
            <a:r>
              <a:rPr lang="zh-CN" altLang="en-US" sz="3200" b="1" dirty="0"/>
              <a:t>也可以配置结构化日志，不过配置麻烦，推荐用</a:t>
            </a:r>
            <a:r>
              <a:rPr lang="en-NZ" altLang="zh-CN" sz="3200" b="1" dirty="0" err="1"/>
              <a:t>Serilog</a:t>
            </a:r>
            <a:r>
              <a:rPr lang="zh-CN" altLang="en-US" sz="3200" b="1" dirty="0"/>
              <a:t>。</a:t>
            </a:r>
            <a:endParaRPr lang="en-US" altLang="zh-CN" sz="3200" b="1" dirty="0"/>
          </a:p>
          <a:p>
            <a:r>
              <a:rPr lang="en-US" altLang="zh-CN" sz="3200" b="1" dirty="0"/>
              <a:t>2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NuGet</a:t>
            </a:r>
            <a:r>
              <a:rPr lang="zh-CN" altLang="en-US" sz="3200" b="1" dirty="0"/>
              <a:t>安装：</a:t>
            </a:r>
            <a:r>
              <a:rPr lang="en-NZ" altLang="zh-CN" sz="3200" b="1" dirty="0" err="1"/>
              <a:t>Serilog.AspNetCore</a:t>
            </a:r>
            <a:r>
              <a:rPr lang="zh-CN" altLang="en-US" sz="3200" b="1" dirty="0"/>
              <a:t>。</a:t>
            </a:r>
            <a:endParaRPr lang="en-US" altLang="zh-CN" sz="3200" b="1" dirty="0"/>
          </a:p>
          <a:p>
            <a:r>
              <a:rPr lang="en-US" altLang="zh-CN" sz="3200" b="1" dirty="0"/>
              <a:t>3</a:t>
            </a:r>
            <a:r>
              <a:rPr lang="zh-CN" altLang="en-US" sz="3200" b="1" dirty="0"/>
              <a:t>、</a:t>
            </a:r>
            <a:r>
              <a:rPr lang="en-US" altLang="zh-CN" sz="3200" b="1" dirty="0" err="1"/>
              <a:t>Log.Logger</a:t>
            </a:r>
            <a:r>
              <a:rPr lang="en-US" altLang="zh-CN" sz="3200" b="1" dirty="0"/>
              <a:t> = new </a:t>
            </a:r>
            <a:r>
              <a:rPr lang="en-US" altLang="zh-CN" sz="3200" b="1" dirty="0" err="1"/>
              <a:t>LoggerConfiguration</a:t>
            </a:r>
            <a:r>
              <a:rPr lang="en-US" altLang="zh-CN" sz="3200" b="1" dirty="0"/>
              <a:t>()</a:t>
            </a:r>
          </a:p>
          <a:p>
            <a:r>
              <a:rPr lang="en-US" altLang="zh-CN" sz="3200" b="1" dirty="0"/>
              <a:t>   .</a:t>
            </a:r>
            <a:r>
              <a:rPr lang="en-US" altLang="zh-CN" sz="3200" b="1" dirty="0" err="1"/>
              <a:t>MinimumLevel.Debug</a:t>
            </a:r>
            <a:r>
              <a:rPr lang="en-US" altLang="zh-CN" sz="3200" b="1" dirty="0"/>
              <a:t>()</a:t>
            </a:r>
          </a:p>
          <a:p>
            <a:r>
              <a:rPr lang="en-US" altLang="zh-CN" sz="3200" b="1" dirty="0"/>
              <a:t>   .</a:t>
            </a:r>
            <a:r>
              <a:rPr lang="en-US" altLang="zh-CN" sz="3200" b="1" dirty="0" err="1"/>
              <a:t>Enrich.FromLogContext</a:t>
            </a:r>
            <a:r>
              <a:rPr lang="en-US" altLang="zh-CN" sz="3200" b="1" dirty="0"/>
              <a:t>()</a:t>
            </a:r>
          </a:p>
          <a:p>
            <a:r>
              <a:rPr lang="en-US" altLang="zh-CN" sz="3200" b="1" dirty="0"/>
              <a:t>   .</a:t>
            </a:r>
            <a:r>
              <a:rPr lang="en-US" altLang="zh-CN" sz="3200" b="1" dirty="0" err="1"/>
              <a:t>WriteTo.Console</a:t>
            </a:r>
            <a:r>
              <a:rPr lang="en-US" altLang="zh-CN" sz="3200" b="1" dirty="0"/>
              <a:t>(new </a:t>
            </a:r>
            <a:r>
              <a:rPr lang="en-US" altLang="zh-CN" sz="3200" b="1" dirty="0" err="1"/>
              <a:t>JsonFormatter</a:t>
            </a:r>
            <a:r>
              <a:rPr lang="en-US" altLang="zh-CN" sz="3200" b="1" dirty="0"/>
              <a:t>())</a:t>
            </a:r>
          </a:p>
          <a:p>
            <a:r>
              <a:rPr lang="en-US" altLang="zh-CN" sz="3200" b="1" dirty="0"/>
              <a:t>   .</a:t>
            </a:r>
            <a:r>
              <a:rPr lang="en-US" altLang="zh-CN" sz="3200" b="1" dirty="0" err="1"/>
              <a:t>CreateLogger</a:t>
            </a:r>
            <a:r>
              <a:rPr lang="en-US" altLang="zh-CN" sz="3200" b="1" dirty="0"/>
              <a:t>();</a:t>
            </a:r>
          </a:p>
          <a:p>
            <a:r>
              <a:rPr lang="en-US" altLang="zh-CN" sz="3200" b="1" dirty="0" err="1"/>
              <a:t>builder.AddSerilog</a:t>
            </a:r>
            <a:r>
              <a:rPr lang="en-US" altLang="zh-CN" sz="3200" b="1" dirty="0"/>
              <a:t>();</a:t>
            </a:r>
          </a:p>
          <a:p>
            <a:r>
              <a:rPr lang="en-US" altLang="zh-CN" sz="3200" b="1" dirty="0"/>
              <a:t>4</a:t>
            </a:r>
            <a:r>
              <a:rPr lang="zh-CN" altLang="en-US" sz="3200" b="1" dirty="0"/>
              <a:t>、要记录的结构化数据通过占位符来输出：</a:t>
            </a:r>
            <a:r>
              <a:rPr lang="en-NZ" altLang="zh-CN" sz="3200" b="1" dirty="0" err="1"/>
              <a:t>logger.LogWarning</a:t>
            </a:r>
            <a:r>
              <a:rPr lang="en-NZ" altLang="zh-CN" sz="3200" b="1" dirty="0"/>
              <a:t>("</a:t>
            </a:r>
            <a:r>
              <a:rPr lang="zh-CN" altLang="en-US" sz="3200" b="1" dirty="0"/>
              <a:t>新增用户 </a:t>
            </a:r>
            <a:r>
              <a:rPr lang="en-US" altLang="zh-CN" sz="3200" b="1" dirty="0"/>
              <a:t>{@</a:t>
            </a:r>
            <a:r>
              <a:rPr lang="en-NZ" altLang="zh-CN" sz="3200" b="1" dirty="0"/>
              <a:t>person}",new { Id=3,Name="</a:t>
            </a:r>
            <a:r>
              <a:rPr lang="en-NZ" altLang="zh-CN" sz="3200" b="1" dirty="0" err="1"/>
              <a:t>zack</a:t>
            </a:r>
            <a:r>
              <a:rPr lang="en-NZ" altLang="zh-CN" sz="3200" b="1" dirty="0"/>
              <a:t>"});</a:t>
            </a:r>
          </a:p>
          <a:p>
            <a:r>
              <a:rPr lang="en-NZ" altLang="zh-CN" sz="3200" b="1" dirty="0"/>
              <a:t>5</a:t>
            </a:r>
            <a:r>
              <a:rPr lang="zh-CN" altLang="en-US" sz="3200" b="1" dirty="0"/>
              <a:t>、同样可以输出到文件、数据库、</a:t>
            </a:r>
            <a:r>
              <a:rPr lang="en-US" altLang="zh-CN" sz="3200" b="1" dirty="0"/>
              <a:t>MongoDB</a:t>
            </a:r>
            <a:r>
              <a:rPr lang="zh-CN" altLang="en-US" sz="3200" b="1" dirty="0"/>
              <a:t>等。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27286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集中日志服务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</a:t>
            </a:r>
            <a:r>
              <a:rPr lang="zh-CN" altLang="en-US" sz="3200" b="1" dirty="0"/>
              <a:t>、使用</a:t>
            </a:r>
            <a:r>
              <a:rPr lang="en-NZ" altLang="zh-CN" sz="3200" b="1" dirty="0" err="1"/>
              <a:t>NLog</a:t>
            </a:r>
            <a:r>
              <a:rPr lang="zh-CN" altLang="en-US" sz="3200" b="1" dirty="0"/>
              <a:t>、</a:t>
            </a:r>
            <a:r>
              <a:rPr lang="en-NZ" altLang="zh-CN" sz="3200" b="1" dirty="0" err="1"/>
              <a:t>Serilog</a:t>
            </a:r>
            <a:r>
              <a:rPr lang="zh-CN" altLang="en-US" sz="3200" b="1" dirty="0"/>
              <a:t>等可以把日志记录到数据库、</a:t>
            </a:r>
            <a:r>
              <a:rPr lang="en-US" altLang="zh-CN" sz="3200" b="1" dirty="0"/>
              <a:t>MongoDB</a:t>
            </a:r>
            <a:r>
              <a:rPr lang="zh-CN" altLang="en-US" sz="3200" b="1" dirty="0"/>
              <a:t>等地方，就可以实现“结构化、集中日志服务”，不过需要自己编写日志分析程序。</a:t>
            </a:r>
            <a:endParaRPr lang="en-US" altLang="zh-CN" sz="3200" b="1" dirty="0"/>
          </a:p>
          <a:p>
            <a:r>
              <a:rPr lang="en-US" altLang="zh-CN" sz="3200" b="1" dirty="0"/>
              <a:t>2</a:t>
            </a:r>
            <a:r>
              <a:rPr lang="zh-CN" altLang="en-US" sz="3200" b="1" dirty="0"/>
              <a:t>、公有云厂商一般都提供了日志云服务，都带分析功能，都有对应</a:t>
            </a:r>
            <a:r>
              <a:rPr lang="en-US" altLang="zh-CN" sz="3200" b="1" dirty="0" err="1"/>
              <a:t>Serilog</a:t>
            </a:r>
            <a:r>
              <a:rPr lang="zh-CN" altLang="en-US" sz="3200" b="1" dirty="0"/>
              <a:t>插件，即使没有提供，开发一个插件也不麻烦。</a:t>
            </a:r>
            <a:endParaRPr lang="en-US" altLang="zh-CN" sz="3200" b="1" dirty="0"/>
          </a:p>
          <a:p>
            <a:r>
              <a:rPr lang="en-US" altLang="zh-CN" sz="3200" b="1" dirty="0"/>
              <a:t>3</a:t>
            </a:r>
            <a:r>
              <a:rPr lang="zh-CN" altLang="en-US" sz="3200" b="1" dirty="0"/>
              <a:t>、如果没有用云平台或者想自己控制日志服务，可以使用</a:t>
            </a:r>
            <a:r>
              <a:rPr lang="en-NZ" altLang="zh-CN" sz="3200" b="1" dirty="0"/>
              <a:t>Exceptionless</a:t>
            </a:r>
            <a:r>
              <a:rPr lang="zh-CN" altLang="en-US" sz="3200" b="1" dirty="0"/>
              <a:t>或者</a:t>
            </a:r>
            <a:r>
              <a:rPr lang="en-NZ" altLang="zh-CN" sz="3200" b="1" dirty="0"/>
              <a:t>ELK</a:t>
            </a:r>
            <a:r>
              <a:rPr lang="zh-CN" altLang="en-US" sz="3200" b="1" dirty="0"/>
              <a:t>等。</a:t>
            </a:r>
            <a:endParaRPr lang="en-US" altLang="zh-CN" sz="3200" b="1" dirty="0"/>
          </a:p>
          <a:p>
            <a:r>
              <a:rPr lang="en-US" altLang="zh-CN" sz="3200" b="1" dirty="0"/>
              <a:t>4</a:t>
            </a:r>
            <a:r>
              <a:rPr lang="zh-CN" altLang="en-US" sz="3200" b="1" dirty="0"/>
              <a:t>、</a:t>
            </a:r>
            <a:r>
              <a:rPr lang="en-NZ" altLang="zh-CN" sz="3200" b="1" dirty="0"/>
              <a:t> Exceptionless</a:t>
            </a:r>
            <a:r>
              <a:rPr lang="zh-CN" altLang="en-US" sz="3200" b="1" dirty="0"/>
              <a:t>、</a:t>
            </a:r>
            <a:r>
              <a:rPr lang="en-NZ" altLang="zh-CN" sz="3200" b="1" dirty="0"/>
              <a:t>ELK</a:t>
            </a:r>
            <a:r>
              <a:rPr lang="zh-CN" altLang="en-US" sz="3200" b="1" dirty="0"/>
              <a:t>即提供了现成的云服务，也提供了自己部署</a:t>
            </a:r>
            <a:r>
              <a:rPr lang="en-US" altLang="zh-CN" sz="3200" b="1" dirty="0"/>
              <a:t>(Self Hosting)</a:t>
            </a:r>
            <a:r>
              <a:rPr lang="zh-CN" altLang="en-US" sz="3200" b="1" dirty="0"/>
              <a:t>的模式。由于网速等原因，云服务不符合中国的要求，不过可以试用一下，看是否满足要求，再自己部署。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91612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Exceptionless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</a:t>
            </a:r>
            <a:r>
              <a:rPr lang="zh-CN" altLang="en-US" sz="3200" b="1" dirty="0"/>
              <a:t>、到</a:t>
            </a:r>
            <a:r>
              <a:rPr lang="en-NZ" altLang="zh-CN" sz="3200" b="1" dirty="0"/>
              <a:t>Exceptionless</a:t>
            </a:r>
            <a:r>
              <a:rPr lang="zh-CN" altLang="en-US" sz="3200" b="1" dirty="0"/>
              <a:t>官网注册、登录后，新建一个项目，按照向导输入公司名字、项目名字后，网站就会给出一个</a:t>
            </a:r>
            <a:r>
              <a:rPr lang="en-NZ" altLang="zh-CN" sz="3200" b="1" dirty="0" err="1"/>
              <a:t>apiKey</a:t>
            </a:r>
            <a:endParaRPr lang="en-US" altLang="zh-CN" sz="3200" b="1" dirty="0"/>
          </a:p>
          <a:p>
            <a:r>
              <a:rPr lang="en-US" altLang="zh-CN" sz="3200" b="1" dirty="0"/>
              <a:t>2</a:t>
            </a:r>
            <a:r>
              <a:rPr lang="zh-CN" altLang="en-US" sz="3200" b="1" dirty="0"/>
              <a:t>、项目</a:t>
            </a:r>
            <a:r>
              <a:rPr lang="en-NZ" altLang="zh-CN" sz="3200" b="1" dirty="0"/>
              <a:t>NuGet</a:t>
            </a:r>
            <a:r>
              <a:rPr lang="zh-CN" altLang="en-US" sz="3200" b="1" dirty="0"/>
              <a:t>安装</a:t>
            </a:r>
            <a:r>
              <a:rPr lang="en-NZ" altLang="zh-CN" sz="3200" b="1" dirty="0" err="1"/>
              <a:t>Serilog</a:t>
            </a:r>
            <a:r>
              <a:rPr lang="zh-CN" altLang="en-US" sz="3200" b="1" dirty="0"/>
              <a:t>的</a:t>
            </a:r>
            <a:r>
              <a:rPr lang="en-NZ" altLang="zh-CN" sz="3200" b="1" dirty="0"/>
              <a:t>Exceptionless</a:t>
            </a:r>
            <a:r>
              <a:rPr lang="zh-CN" altLang="en-US" sz="3200" b="1" dirty="0"/>
              <a:t>插件：</a:t>
            </a:r>
            <a:r>
              <a:rPr lang="en-NZ" altLang="zh-CN" sz="3200" b="1" dirty="0" err="1"/>
              <a:t>Serilog.Sinks.Exceptionless</a:t>
            </a:r>
            <a:r>
              <a:rPr lang="zh-CN" altLang="en-NZ" sz="3200" b="1" dirty="0"/>
              <a:t>。</a:t>
            </a:r>
            <a:endParaRPr lang="en-US" altLang="zh-CN" sz="3200" b="1" dirty="0"/>
          </a:p>
          <a:p>
            <a:r>
              <a:rPr lang="en-US" altLang="zh-CN" sz="3200" b="1" dirty="0"/>
              <a:t>3</a:t>
            </a:r>
            <a:r>
              <a:rPr lang="zh-CN" altLang="en-US" sz="3200" b="1" dirty="0"/>
              <a:t>、在程序的最开始加上一句</a:t>
            </a:r>
            <a:r>
              <a:rPr lang="en-NZ" altLang="zh-CN" sz="3200" b="1" dirty="0" err="1"/>
              <a:t>ExceptionlessClient.Default.Startup</a:t>
            </a:r>
            <a:r>
              <a:rPr lang="en-NZ" altLang="zh-CN" sz="3200" b="1" dirty="0"/>
              <a:t>("</a:t>
            </a:r>
            <a:r>
              <a:rPr lang="zh-CN" altLang="en-US" sz="3200" b="1" dirty="0"/>
              <a:t>拿到的</a:t>
            </a:r>
            <a:r>
              <a:rPr lang="en-NZ" altLang="zh-CN" sz="3200" b="1" dirty="0" err="1"/>
              <a:t>apiKey</a:t>
            </a:r>
            <a:r>
              <a:rPr lang="en-NZ" altLang="zh-CN" sz="3200" b="1" dirty="0"/>
              <a:t>")</a:t>
            </a:r>
            <a:r>
              <a:rPr lang="zh-CN" altLang="en-NZ" sz="3200" b="1" dirty="0"/>
              <a:t>，</a:t>
            </a:r>
            <a:r>
              <a:rPr lang="zh-CN" altLang="en-US" sz="3200" b="1" dirty="0"/>
              <a:t>然后</a:t>
            </a:r>
            <a:r>
              <a:rPr lang="en-NZ" altLang="zh-CN" sz="3200" b="1" dirty="0" err="1"/>
              <a:t>Serilog</a:t>
            </a:r>
            <a:r>
              <a:rPr lang="zh-CN" altLang="en-US" sz="3200" b="1" dirty="0"/>
              <a:t>的配置中加上一句：</a:t>
            </a:r>
            <a:r>
              <a:rPr lang="en-US" altLang="zh-CN" sz="3200" b="1" dirty="0"/>
              <a:t>.</a:t>
            </a:r>
            <a:r>
              <a:rPr lang="en-NZ" altLang="zh-CN" sz="3200" b="1" dirty="0" err="1"/>
              <a:t>WriteTo.Exceptionless</a:t>
            </a:r>
            <a:r>
              <a:rPr lang="en-NZ" altLang="zh-CN" sz="3200" b="1" dirty="0"/>
              <a:t>()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00298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00" b="1" dirty="0"/>
              <a:t>1</a:t>
            </a:r>
            <a:r>
              <a:rPr lang="zh-CN" altLang="en-US" sz="3900" b="1" dirty="0"/>
              <a:t>、普通项目用</a:t>
            </a:r>
            <a:r>
              <a:rPr lang="en-US" altLang="zh-CN" sz="3900" b="1" dirty="0" err="1"/>
              <a:t>NLog</a:t>
            </a:r>
            <a:r>
              <a:rPr lang="zh-CN" altLang="en-US" sz="3900" b="1" dirty="0"/>
              <a:t>输出到文本文件即可，根据需要设定过滤、分类规则。</a:t>
            </a:r>
            <a:endParaRPr lang="en-US" altLang="zh-CN" sz="3900" b="1" dirty="0"/>
          </a:p>
          <a:p>
            <a:r>
              <a:rPr lang="en-US" altLang="zh-CN" sz="3900" b="1" dirty="0"/>
              <a:t>2</a:t>
            </a:r>
            <a:r>
              <a:rPr lang="zh-CN" altLang="en-US" sz="3900" b="1" dirty="0"/>
              <a:t>、集群部署的项目用</a:t>
            </a:r>
            <a:r>
              <a:rPr lang="en-NZ" altLang="zh-CN" sz="3900" b="1" dirty="0" err="1"/>
              <a:t>Serilog</a:t>
            </a:r>
            <a:r>
              <a:rPr lang="en-NZ" altLang="zh-CN" sz="3900" b="1" dirty="0"/>
              <a:t>+</a:t>
            </a:r>
            <a:r>
              <a:rPr lang="zh-CN" altLang="en-US" sz="3900" b="1" dirty="0"/>
              <a:t>“集中式日志服务”。如果需要记录结构化日志，再进行结构化输出。</a:t>
            </a:r>
            <a:endParaRPr lang="en-US" altLang="zh-CN" sz="3900" b="1" dirty="0"/>
          </a:p>
          <a:p>
            <a:r>
              <a:rPr lang="en-US" altLang="zh-CN" sz="3900" b="1" dirty="0"/>
              <a:t>3</a:t>
            </a:r>
            <a:r>
              <a:rPr lang="zh-CN" altLang="en-US" sz="3900" b="1" dirty="0"/>
              <a:t>、如果用云服务的就够了，就用云服务的，免得自己部署；如果想自己控制日志数据就用自部署</a:t>
            </a:r>
            <a:r>
              <a:rPr lang="en-NZ" altLang="zh-CN" sz="3900" b="1" dirty="0"/>
              <a:t>Exceptionless</a:t>
            </a:r>
            <a:r>
              <a:rPr lang="zh-CN" altLang="en-US" sz="3900" b="1" dirty="0"/>
              <a:t>或者</a:t>
            </a:r>
            <a:r>
              <a:rPr lang="en-US" altLang="zh-CN" sz="3900" b="1" dirty="0"/>
              <a:t>ELK(</a:t>
            </a:r>
            <a:r>
              <a:rPr lang="zh-CN" altLang="en-US" sz="3900" b="1" dirty="0"/>
              <a:t>难度大</a:t>
            </a:r>
            <a:r>
              <a:rPr lang="en-US" altLang="zh-CN" sz="3900" b="1" dirty="0"/>
              <a:t>)</a:t>
            </a:r>
            <a:r>
              <a:rPr lang="zh-CN" altLang="en-US" sz="3900" b="1" dirty="0"/>
              <a:t>等。</a:t>
            </a:r>
            <a:endParaRPr lang="en-US" altLang="zh-CN" sz="3900" b="1" dirty="0"/>
          </a:p>
        </p:txBody>
      </p:sp>
    </p:spTree>
    <p:extLst>
      <p:ext uri="{BB962C8B-B14F-4D97-AF65-F5344CB8AC3E}">
        <p14:creationId xmlns:p14="http://schemas.microsoft.com/office/powerpoint/2010/main" val="333314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8906</TotalTime>
  <Words>541</Words>
  <Application>Microsoft Office PowerPoint</Application>
  <PresentationFormat>宽屏</PresentationFormat>
  <Paragraphs>41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第二部分  .NET日志系统4 结构化日志和集中日志服务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1650</cp:revision>
  <dcterms:created xsi:type="dcterms:W3CDTF">2020-11-15T02:31:09Z</dcterms:created>
  <dcterms:modified xsi:type="dcterms:W3CDTF">2021-03-18T07:06:08Z</dcterms:modified>
</cp:coreProperties>
</file>