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2" r:id="rId3"/>
    <p:sldId id="283" r:id="rId4"/>
    <p:sldId id="28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6D37-E459-4079-94F3-34FEA568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8E50B-511E-44C6-916B-CB8C4EA2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DA09-3136-4688-9B6E-B6D1A4D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417F-B4CE-4C4B-A002-6609B1B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C39E-499B-479A-8660-C0A55A1C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43D-458F-4E03-BF28-B07A36D2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0DFB6-9895-4018-AB3C-4323CECD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C206-7699-4EFC-8733-AEAEC1E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C726-A681-490B-9168-0BE13884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7E5DF-377C-4869-8483-8883770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9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164D18-C36D-4275-9DFC-3E8B2B2F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96AF0-AF90-4A79-B845-9E672A292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25B-4411-4A18-BACF-8FCCD9D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8B84-426E-42DA-8751-621C02D2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BDAEB-943B-40E4-9DEE-E118747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F7BB-DB8B-41DB-87C4-94213BFA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00774-8486-4266-93BC-69B0CE4B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B7ABE-F7E0-40DB-8251-5D2E278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E5A7-ABAB-4C7C-8888-2417F92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6627-2B4F-424B-8C4E-F400A23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0FE1-5CA4-474D-AD4A-750D672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7A9-E3BB-4FC3-88F0-DC68B238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68910-94F5-482A-81B0-3E37AF3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D8229-2419-4017-B242-A8FB87E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E2A7-F95C-4F6F-9A07-7DEA7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FF5-51B3-4DE4-90A3-26C4933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52AD-879A-4FB2-B6F4-D387DFF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CACB-C320-46C3-BFD2-FF0E7724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629F4-29E1-4720-8C60-E10FC7E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EB927-3D60-493E-9BFC-CB76FD1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50DF5-580E-4E86-8245-AE23D340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AF5-0CE3-4B6B-A48A-86E1B918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8927F-C7DC-4D13-8531-E8DFB3F7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5C0F6-5C4D-4B98-BDA1-4110D2C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87455-037B-4F13-A879-623D6D59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17354-B3E9-462E-A7D1-0CF3710F2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FD022-6A03-40F1-A335-1951101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76C8B-D2A0-49CA-8996-97B22ED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2D821-804F-4FE1-9AE2-24D87670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7DC7-8B84-400D-BFF2-3B6A821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DD682C-E071-4BBC-8C9B-F41DCAD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5539-8039-4BF7-A620-25C14A89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34120-3596-4ABF-8843-26EB8509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1F32E-CE2F-4D3F-907F-92482EA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0D85D-C182-4A14-AC34-65547E42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0EE38-FFEF-4CDE-92F4-F8FB7BD1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B3C99-E80D-4F62-9C3B-0B2865DC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FE187-C3E7-42CC-9560-2A853D8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94577-827A-4306-98EB-39D8AEBE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9BA6E-75B9-436F-A828-3C43B96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021E-939E-46B0-8E5E-C310A82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D2305-4149-42DD-8F32-9AC73E8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B5C6-CBD4-4894-AC6F-4C2B85EB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4EE67-1BA6-435B-88C3-88E39980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CD9F7-73ED-4CD4-9897-F65F4E0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F30F7-1E7A-4250-A134-620D0E9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ADCE-C312-4D13-A69A-47CF2042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C9DEF-10A8-4D9B-AEEB-C8F4031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B31EB-3BC0-4768-83C0-F1622BF3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58766-A04C-46FC-97A8-1FDFEDD5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B08B-7785-4959-A80F-D233A142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6190-24C8-45DD-98B6-F2B1D62E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9527-18E0-4C67-A6B8-EDAF285D4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699"/>
            <a:ext cx="10515600" cy="3434525"/>
          </a:xfrm>
        </p:spPr>
        <p:txBody>
          <a:bodyPr>
            <a:normAutofit/>
          </a:bodyPr>
          <a:lstStyle/>
          <a:p>
            <a:r>
              <a:rPr lang="zh-CN" altLang="en-US" dirty="0"/>
              <a:t>主讲人：</a:t>
            </a:r>
            <a:r>
              <a:rPr lang="zh-CN" altLang="en-US" sz="4400" dirty="0"/>
              <a:t>杨中科</a:t>
            </a:r>
            <a:br>
              <a:rPr lang="en-US" altLang="zh-CN" sz="4400" dirty="0"/>
            </a:br>
            <a:r>
              <a:rPr lang="en-US" altLang="zh-CN" dirty="0"/>
              <a:t>.NET</a:t>
            </a:r>
            <a:r>
              <a:rPr lang="zh-CN" altLang="en-US" dirty="0"/>
              <a:t> </a:t>
            </a:r>
            <a:r>
              <a:rPr lang="en-US" altLang="zh-CN" dirty="0"/>
              <a:t>5/.NET Core </a:t>
            </a:r>
            <a:r>
              <a:rPr lang="zh-CN" altLang="en-US" dirty="0"/>
              <a:t>教程</a:t>
            </a:r>
            <a:br>
              <a:rPr lang="en-US" altLang="zh-CN" dirty="0"/>
            </a:br>
            <a:r>
              <a:rPr lang="zh-CN" altLang="en-US" dirty="0"/>
              <a:t>第二部分</a:t>
            </a:r>
            <a:r>
              <a:rPr lang="en-US" altLang="zh-CN"/>
              <a:t>-5</a:t>
            </a:r>
            <a:r>
              <a:rPr lang="zh-CN" altLang="en-US"/>
              <a:t>：</a:t>
            </a:r>
            <a:r>
              <a:rPr lang="zh-CN" altLang="en-US" dirty="0"/>
              <a:t>异步编程</a:t>
            </a:r>
            <a:r>
              <a:rPr lang="en-US" altLang="zh-CN" dirty="0"/>
              <a:t>3: </a:t>
            </a:r>
            <a:r>
              <a:rPr lang="zh-CN" altLang="en-US" dirty="0"/>
              <a:t>编写异步方法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5723" y="1247250"/>
            <a:ext cx="94503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static async Task&lt;int&gt; 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DownloadAsync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string 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destFilePath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string body;</a:t>
            </a:r>
          </a:p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using (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HttpClient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httpClient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HttpClient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</a:p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    body = await 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httpClient.GetStringAsync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await 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File.WriteAllTextAsync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destFilePath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body);</a:t>
            </a:r>
          </a:p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NZ" altLang="zh-CN" sz="2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body.Length</a:t>
            </a:r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NZ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NZ" altLang="zh-CN" sz="20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NZ" altLang="zh-CN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457D0-CD09-4C7F-B281-D208A2B2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794"/>
            <a:ext cx="10515600" cy="2853813"/>
          </a:xfrm>
        </p:spPr>
        <p:txBody>
          <a:bodyPr/>
          <a:lstStyle/>
          <a:p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如果同样的功能，既有同步方法，又有异步方法，那么首先使用异步方法。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.NET5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中，很多框架中的方法也都支持异步：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WinForm</a:t>
            </a: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事件处理函数。</a:t>
            </a:r>
            <a:endParaRPr lang="en-US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对于不支持的异步方法怎么办？</a:t>
            </a:r>
            <a:r>
              <a:rPr lang="en-US" altLang="zh-CN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Wait()</a:t>
            </a:r>
            <a:r>
              <a:rPr lang="zh-CN" altLang="en-US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（无返回值）；</a:t>
            </a:r>
            <a:r>
              <a:rPr lang="en-US" altLang="zh-CN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zh-CN" altLang="en-US" sz="2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（有返回值）。风险：死锁。尽量不用。</a:t>
            </a:r>
            <a:endParaRPr lang="en-US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457D0-CD09-4C7F-B281-D208A2B2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794"/>
            <a:ext cx="10515600" cy="28538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异步委托</a:t>
            </a:r>
            <a:endParaRPr lang="en-US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ThreadPool.QueueUserWorkItem</a:t>
            </a:r>
            <a:r>
              <a:rPr lang="en-NZ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NZ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lang="en-NZ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NZ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en-NZ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=&gt; {</a:t>
            </a:r>
          </a:p>
          <a:p>
            <a:pPr marL="0" indent="0">
              <a:buNone/>
            </a:pPr>
            <a:r>
              <a:rPr lang="en-NZ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await </a:t>
            </a:r>
            <a:r>
              <a:rPr lang="en-NZ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SomeAsync</a:t>
            </a:r>
            <a:r>
              <a:rPr lang="en-NZ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NZ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});</a:t>
            </a:r>
            <a:endParaRPr lang="en-US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2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50471" y="2191147"/>
            <a:ext cx="107994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800" dirty="0"/>
              <a:t>谢谢</a:t>
            </a:r>
            <a:endParaRPr lang="en-US" altLang="zh-CN" sz="3800" dirty="0"/>
          </a:p>
          <a:p>
            <a:r>
              <a:rPr lang="zh-CN" altLang="en-US" sz="3800" dirty="0"/>
              <a:t>我是杨中科</a:t>
            </a:r>
            <a:endParaRPr lang="en-US" altLang="zh-CN" sz="3800" dirty="0"/>
          </a:p>
          <a:p>
            <a:r>
              <a:rPr lang="zh-CN" altLang="en-US" sz="38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185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新宋体</vt:lpstr>
      <vt:lpstr>等线</vt:lpstr>
      <vt:lpstr>等线 Light</vt:lpstr>
      <vt:lpstr>Arial</vt:lpstr>
      <vt:lpstr>Calibri</vt:lpstr>
      <vt:lpstr>Office 主题​​</vt:lpstr>
      <vt:lpstr>主讲人：杨中科 .NET 5/.NET Core 教程 第二部分-5：异步编程3: 编写异步方法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694</cp:revision>
  <dcterms:created xsi:type="dcterms:W3CDTF">2020-11-15T02:31:09Z</dcterms:created>
  <dcterms:modified xsi:type="dcterms:W3CDTF">2020-12-28T07:51:31Z</dcterms:modified>
</cp:coreProperties>
</file>