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7"/>
  </p:notesMasterIdLst>
  <p:sldIdLst>
    <p:sldId id="257" r:id="rId2"/>
    <p:sldId id="282" r:id="rId3"/>
    <p:sldId id="284" r:id="rId4"/>
    <p:sldId id="283" r:id="rId5"/>
    <p:sldId id="275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068" autoAdjust="0"/>
    <p:restoredTop sz="93661" autoAdjust="0"/>
  </p:normalViewPr>
  <p:slideViewPr>
    <p:cSldViewPr snapToGrid="0">
      <p:cViewPr varScale="1">
        <p:scale>
          <a:sx n="65" d="100"/>
          <a:sy n="65" d="100"/>
        </p:scale>
        <p:origin x="87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2FCA5F-0AB4-4B27-9880-843A32CD3FC4}" type="datetimeFigureOut">
              <a:rPr lang="zh-CN" altLang="en-US" smtClean="0"/>
              <a:t>2020/12/31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10780C-912A-474E-894F-1447CA981A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234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2020/12/31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9043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2020/12/31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8610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2020/12/31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28131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2020/12/31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727906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2020/12/31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51777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2020/12/31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46994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2020/12/31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26689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2020/12/31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73603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2020/12/31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1745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2020/12/31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0131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2020/12/31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023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2020/12/31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3396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2020/12/31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7110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2020/12/31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1103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2020/12/31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5720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2020/12/31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4915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2020/12/31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4013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EE646F-F65C-4115-9CFB-3F24605268F9}" type="datetimeFigureOut">
              <a:rPr lang="zh-CN" altLang="en-US" smtClean="0"/>
              <a:t>2020/12/31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72231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B724B4-A1D6-449F-8991-1EF6E3C4C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025" y="321590"/>
            <a:ext cx="11513949" cy="6214820"/>
          </a:xfrm>
        </p:spPr>
        <p:txBody>
          <a:bodyPr>
            <a:noAutofit/>
          </a:bodyPr>
          <a:lstStyle/>
          <a:p>
            <a:r>
              <a:rPr lang="zh-CN" altLang="en-US" sz="6600" dirty="0"/>
              <a:t>主讲人：杨中科</a:t>
            </a:r>
            <a:br>
              <a:rPr lang="en-US" altLang="zh-CN" sz="6600" dirty="0"/>
            </a:br>
            <a:r>
              <a:rPr lang="en-US" altLang="zh-CN" sz="6600" dirty="0"/>
              <a:t>.NET</a:t>
            </a:r>
            <a:r>
              <a:rPr lang="zh-CN" altLang="en-US" sz="6600" dirty="0"/>
              <a:t> </a:t>
            </a:r>
            <a:r>
              <a:rPr lang="en-US" altLang="zh-CN" sz="6600" dirty="0"/>
              <a:t>5/.NET Core </a:t>
            </a:r>
            <a:r>
              <a:rPr lang="zh-CN" altLang="en-US" sz="6600" dirty="0"/>
              <a:t>教程</a:t>
            </a:r>
            <a:br>
              <a:rPr lang="en-US" altLang="zh-CN" sz="6600" dirty="0"/>
            </a:br>
            <a:r>
              <a:rPr lang="zh-CN" altLang="en-US" sz="6600" dirty="0"/>
              <a:t>第二部分</a:t>
            </a:r>
            <a:r>
              <a:rPr lang="en-US" altLang="zh-CN" sz="6600" dirty="0"/>
              <a:t>-6</a:t>
            </a:r>
            <a:br>
              <a:rPr lang="en-US" altLang="zh-CN" sz="6600" dirty="0"/>
            </a:br>
            <a:r>
              <a:rPr lang="zh-CN" altLang="en-US" sz="6600" dirty="0"/>
              <a:t>异步编程</a:t>
            </a:r>
            <a:r>
              <a:rPr lang="en-US" altLang="zh-CN" sz="6600" dirty="0"/>
              <a:t>4: </a:t>
            </a:r>
            <a:r>
              <a:rPr lang="en-NZ" altLang="zh-CN" sz="6600" dirty="0"/>
              <a:t>async</a:t>
            </a:r>
            <a:r>
              <a:rPr lang="zh-CN" altLang="en-NZ" sz="6600" dirty="0"/>
              <a:t>、</a:t>
            </a:r>
            <a:r>
              <a:rPr lang="en-NZ" altLang="zh-CN" sz="6600" dirty="0"/>
              <a:t>await</a:t>
            </a:r>
            <a:r>
              <a:rPr lang="zh-CN" altLang="en-US" sz="6600" dirty="0"/>
              <a:t>原理揭秘</a:t>
            </a:r>
          </a:p>
        </p:txBody>
      </p:sp>
    </p:spTree>
    <p:extLst>
      <p:ext uri="{BB962C8B-B14F-4D97-AF65-F5344CB8AC3E}">
        <p14:creationId xmlns:p14="http://schemas.microsoft.com/office/powerpoint/2010/main" val="789990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4F62DAED-48DC-4745-91A5-730E1C621A1D}"/>
              </a:ext>
            </a:extLst>
          </p:cNvPr>
          <p:cNvSpPr txBox="1"/>
          <p:nvPr/>
        </p:nvSpPr>
        <p:spPr>
          <a:xfrm>
            <a:off x="319300" y="43458"/>
            <a:ext cx="11715384" cy="67710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1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static async Task Main(string[] </a:t>
            </a:r>
            <a:r>
              <a:rPr lang="en-US" altLang="zh-CN" sz="3100" b="1" dirty="0" err="1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args</a:t>
            </a:r>
            <a:r>
              <a:rPr lang="en-US" altLang="zh-CN" sz="31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r>
              <a:rPr lang="en-US" altLang="zh-CN" sz="31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{</a:t>
            </a:r>
          </a:p>
          <a:p>
            <a:r>
              <a:rPr lang="en-US" altLang="zh-CN" sz="31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    using (</a:t>
            </a:r>
            <a:r>
              <a:rPr lang="en-US" altLang="zh-CN" sz="3100" b="1" dirty="0" err="1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HttpClient</a:t>
            </a:r>
            <a:r>
              <a:rPr lang="en-US" altLang="zh-CN" sz="31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3100" b="1" dirty="0" err="1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httpClient</a:t>
            </a:r>
            <a:r>
              <a:rPr lang="en-US" altLang="zh-CN" sz="31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 = new </a:t>
            </a:r>
            <a:r>
              <a:rPr lang="en-US" altLang="zh-CN" sz="3100" b="1" dirty="0" err="1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HttpClient</a:t>
            </a:r>
            <a:r>
              <a:rPr lang="en-US" altLang="zh-CN" sz="31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())</a:t>
            </a:r>
          </a:p>
          <a:p>
            <a:r>
              <a:rPr lang="en-US" altLang="zh-CN" sz="31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    {</a:t>
            </a:r>
          </a:p>
          <a:p>
            <a:r>
              <a:rPr lang="en-US" altLang="zh-CN" sz="31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        string html = await </a:t>
            </a:r>
            <a:r>
              <a:rPr lang="en-US" altLang="zh-CN" sz="3100" b="1" dirty="0" err="1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httpClient.GetStringAsync</a:t>
            </a:r>
            <a:r>
              <a:rPr lang="en-US" altLang="zh-CN" sz="31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("https://www.taobao.com");</a:t>
            </a:r>
          </a:p>
          <a:p>
            <a:r>
              <a:rPr lang="en-US" altLang="zh-CN" sz="31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sz="3100" b="1" dirty="0" err="1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Console.WriteLine</a:t>
            </a:r>
            <a:r>
              <a:rPr lang="en-US" altLang="zh-CN" sz="31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(html);</a:t>
            </a:r>
          </a:p>
          <a:p>
            <a:r>
              <a:rPr lang="en-US" altLang="zh-CN" sz="31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    }</a:t>
            </a:r>
          </a:p>
          <a:p>
            <a:r>
              <a:rPr lang="en-US" altLang="zh-CN" sz="31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    string </a:t>
            </a:r>
            <a:r>
              <a:rPr lang="en-US" altLang="zh-CN" sz="3100" b="1" dirty="0" err="1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destFilePath</a:t>
            </a:r>
            <a:r>
              <a:rPr lang="en-US" altLang="zh-CN" sz="31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 = "d:/1.txt";</a:t>
            </a:r>
          </a:p>
          <a:p>
            <a:r>
              <a:rPr lang="en-US" altLang="zh-CN" sz="31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    string content = "hello async and await";</a:t>
            </a:r>
          </a:p>
          <a:p>
            <a:r>
              <a:rPr lang="en-US" altLang="zh-CN" sz="31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    await </a:t>
            </a:r>
            <a:r>
              <a:rPr lang="en-US" altLang="zh-CN" sz="3100" b="1" dirty="0" err="1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File.WriteAllTextAsync</a:t>
            </a:r>
            <a:r>
              <a:rPr lang="en-US" altLang="zh-CN" sz="31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3100" b="1" dirty="0" err="1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destFilePath</a:t>
            </a:r>
            <a:r>
              <a:rPr lang="en-US" altLang="zh-CN" sz="31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, content);</a:t>
            </a:r>
          </a:p>
          <a:p>
            <a:r>
              <a:rPr lang="en-US" altLang="zh-CN" sz="31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    string content2 = await </a:t>
            </a:r>
            <a:r>
              <a:rPr lang="en-US" altLang="zh-CN" sz="3100" b="1" dirty="0" err="1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File.ReadAllTextAsync</a:t>
            </a:r>
            <a:r>
              <a:rPr lang="en-US" altLang="zh-CN" sz="31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3100" b="1" dirty="0" err="1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destFilePath</a:t>
            </a:r>
            <a:r>
              <a:rPr lang="en-US" altLang="zh-CN" sz="31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);</a:t>
            </a:r>
          </a:p>
          <a:p>
            <a:r>
              <a:rPr lang="en-US" altLang="zh-CN" sz="31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3100" b="1" dirty="0" err="1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Console.WriteLine</a:t>
            </a:r>
            <a:r>
              <a:rPr lang="en-US" altLang="zh-CN" sz="31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(content2);</a:t>
            </a:r>
          </a:p>
          <a:p>
            <a:r>
              <a:rPr lang="en-US" altLang="zh-CN" sz="31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}</a:t>
            </a:r>
            <a:endParaRPr lang="en-NZ" altLang="zh-CN" sz="3100" b="1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0723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E646C0-D134-4BA2-9868-E7ADF3C6B2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220" y="155754"/>
            <a:ext cx="11843560" cy="6546491"/>
          </a:xfrm>
        </p:spPr>
        <p:txBody>
          <a:bodyPr>
            <a:noAutofit/>
          </a:bodyPr>
          <a:lstStyle/>
          <a:p>
            <a:r>
              <a:rPr lang="zh-CN" altLang="en-US" sz="6100" b="1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用</a:t>
            </a:r>
            <a:r>
              <a:rPr lang="en-US" altLang="zh-CN" sz="6100" b="1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ILSpy</a:t>
            </a:r>
            <a:r>
              <a:rPr lang="zh-CN" altLang="en-US" sz="6100" b="1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反编译</a:t>
            </a:r>
            <a:r>
              <a:rPr lang="en-US" altLang="zh-CN" sz="6100" b="1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dll</a:t>
            </a:r>
            <a:r>
              <a:rPr lang="en-US" altLang="zh-CN" sz="61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(.exe</a:t>
            </a:r>
            <a:r>
              <a:rPr lang="zh-CN" altLang="en-US" sz="61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只是</a:t>
            </a:r>
            <a:r>
              <a:rPr lang="en-US" altLang="zh-CN" sz="61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windows</a:t>
            </a:r>
            <a:r>
              <a:rPr lang="zh-CN" altLang="en-US" sz="61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下的启动器</a:t>
            </a:r>
            <a:r>
              <a:rPr lang="en-US" altLang="zh-CN" sz="61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6100" b="1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成</a:t>
            </a:r>
            <a:r>
              <a:rPr lang="en-US" altLang="zh-CN" sz="6100" b="1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C# 4.0</a:t>
            </a:r>
            <a:r>
              <a:rPr lang="zh-CN" altLang="en-US" sz="6100" b="1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版本，就能看到容易理解的底层</a:t>
            </a:r>
            <a:r>
              <a:rPr lang="en-US" altLang="zh-CN" sz="6100" b="1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IL</a:t>
            </a:r>
            <a:r>
              <a:rPr lang="zh-CN" altLang="en-US" sz="6100" b="1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代码。</a:t>
            </a:r>
            <a:endParaRPr lang="en-US" altLang="zh-CN" sz="6100" b="1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6100" b="1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await</a:t>
            </a:r>
            <a:r>
              <a:rPr lang="zh-CN" altLang="en-US" sz="6100" b="1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6100" b="1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async</a:t>
            </a:r>
            <a:r>
              <a:rPr lang="zh-CN" altLang="en-US" sz="6100" b="1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是“语法糖”，最终编译成“状态机调用”。</a:t>
            </a:r>
            <a:endParaRPr lang="en-US" altLang="zh-CN" sz="6100" b="1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82567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656C26-BA9D-439E-8F65-8C91C9005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9119" y="143277"/>
            <a:ext cx="10353762" cy="648999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zh-CN" sz="50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总结：</a:t>
            </a:r>
            <a:r>
              <a:rPr lang="en-US" altLang="zh-CN" sz="50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async</a:t>
            </a:r>
            <a:r>
              <a:rPr lang="zh-CN" altLang="zh-CN" sz="50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的方法会被</a:t>
            </a:r>
            <a:r>
              <a:rPr lang="en-US" altLang="zh-CN" sz="50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C#</a:t>
            </a:r>
            <a:r>
              <a:rPr lang="zh-CN" altLang="zh-CN" sz="50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编译器编译成一个类，会主要根据</a:t>
            </a:r>
            <a:r>
              <a:rPr lang="en-US" altLang="zh-CN" sz="50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await</a:t>
            </a:r>
            <a:r>
              <a:rPr lang="zh-CN" altLang="zh-CN" sz="50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调用进行切分为多个状态，对</a:t>
            </a:r>
            <a:r>
              <a:rPr lang="en-US" altLang="zh-CN" sz="50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async</a:t>
            </a:r>
            <a:r>
              <a:rPr lang="zh-CN" altLang="zh-CN" sz="50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方法的调用会被拆分为对</a:t>
            </a:r>
            <a:r>
              <a:rPr lang="en-US" altLang="zh-CN" sz="5000" dirty="0" err="1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MoveNext</a:t>
            </a:r>
            <a:r>
              <a:rPr lang="zh-CN" altLang="zh-CN" sz="50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的调用。</a:t>
            </a:r>
            <a:endParaRPr lang="en-US" altLang="zh-CN" sz="50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5000" dirty="0"/>
              <a:t>用</a:t>
            </a:r>
            <a:r>
              <a:rPr lang="en-US" altLang="zh-CN" sz="5000" dirty="0"/>
              <a:t>await</a:t>
            </a:r>
            <a:r>
              <a:rPr lang="zh-CN" altLang="en-US" sz="5000" dirty="0"/>
              <a:t>看似是“等待”，经过编译后，其实没有“</a:t>
            </a:r>
            <a:r>
              <a:rPr lang="en-US" altLang="zh-CN" sz="5000" dirty="0"/>
              <a:t>wait</a:t>
            </a:r>
            <a:r>
              <a:rPr lang="zh-CN" altLang="en-US" sz="5000" dirty="0"/>
              <a:t>”。</a:t>
            </a:r>
          </a:p>
        </p:txBody>
      </p:sp>
    </p:spTree>
    <p:extLst>
      <p:ext uri="{BB962C8B-B14F-4D97-AF65-F5344CB8AC3E}">
        <p14:creationId xmlns:p14="http://schemas.microsoft.com/office/powerpoint/2010/main" val="5155368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4F62DAED-48DC-4745-91A5-730E1C621A1D}"/>
              </a:ext>
            </a:extLst>
          </p:cNvPr>
          <p:cNvSpPr txBox="1"/>
          <p:nvPr/>
        </p:nvSpPr>
        <p:spPr>
          <a:xfrm>
            <a:off x="1034973" y="920621"/>
            <a:ext cx="9875834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8000" dirty="0"/>
              <a:t>谢谢</a:t>
            </a:r>
            <a:endParaRPr lang="en-US" altLang="zh-CN" sz="8000" dirty="0"/>
          </a:p>
          <a:p>
            <a:pPr algn="ctr"/>
            <a:endParaRPr lang="en-US" altLang="zh-CN" sz="8000" dirty="0"/>
          </a:p>
          <a:p>
            <a:pPr algn="ctr"/>
            <a:r>
              <a:rPr lang="zh-CN" altLang="en-US" sz="8000" dirty="0"/>
              <a:t>我是杨中科</a:t>
            </a:r>
            <a:endParaRPr lang="en-US" altLang="zh-CN" sz="8000" dirty="0"/>
          </a:p>
          <a:p>
            <a:pPr algn="ctr"/>
            <a:r>
              <a:rPr lang="zh-CN" altLang="en-US" sz="8000" dirty="0"/>
              <a:t>一名快乐的程序员</a:t>
            </a:r>
          </a:p>
        </p:txBody>
      </p:sp>
    </p:spTree>
    <p:extLst>
      <p:ext uri="{BB962C8B-B14F-4D97-AF65-F5344CB8AC3E}">
        <p14:creationId xmlns:p14="http://schemas.microsoft.com/office/powerpoint/2010/main" val="31810455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花纹</Template>
  <TotalTime>4159</TotalTime>
  <Words>234</Words>
  <Application>Microsoft Office PowerPoint</Application>
  <PresentationFormat>宽屏</PresentationFormat>
  <Paragraphs>22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等线</vt:lpstr>
      <vt:lpstr>Arial</vt:lpstr>
      <vt:lpstr>Bookman Old Style</vt:lpstr>
      <vt:lpstr>Calibri</vt:lpstr>
      <vt:lpstr>Rockwell</vt:lpstr>
      <vt:lpstr>Damask</vt:lpstr>
      <vt:lpstr>主讲人：杨中科 .NET 5/.NET Core 教程 第二部分-6 异步编程4: async、await原理揭秘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zhongke</dc:creator>
  <cp:lastModifiedBy>zhongke</cp:lastModifiedBy>
  <cp:revision>699</cp:revision>
  <dcterms:created xsi:type="dcterms:W3CDTF">2020-11-15T02:31:09Z</dcterms:created>
  <dcterms:modified xsi:type="dcterms:W3CDTF">2020-12-31T06:10:22Z</dcterms:modified>
</cp:coreProperties>
</file>