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282" r:id="rId3"/>
    <p:sldId id="283" r:id="rId4"/>
    <p:sldId id="284" r:id="rId5"/>
    <p:sldId id="285" r:id="rId6"/>
    <p:sldId id="286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8" autoAdjust="0"/>
    <p:restoredTop sz="93333" autoAdjust="0"/>
  </p:normalViewPr>
  <p:slideViewPr>
    <p:cSldViewPr snapToGrid="0">
      <p:cViewPr varScale="1">
        <p:scale>
          <a:sx n="62" d="100"/>
          <a:sy n="62" d="100"/>
        </p:scale>
        <p:origin x="9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5/.NET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第二部分</a:t>
            </a:r>
            <a:r>
              <a:rPr lang="en-US" altLang="zh-CN" sz="6600" dirty="0"/>
              <a:t>-7</a:t>
            </a:r>
            <a:br>
              <a:rPr lang="en-US" altLang="zh-CN" sz="6600" dirty="0"/>
            </a:br>
            <a:r>
              <a:rPr lang="zh-CN" altLang="en-US" sz="6600" dirty="0"/>
              <a:t>异步编程</a:t>
            </a:r>
            <a:r>
              <a:rPr lang="en-US" altLang="zh-CN" sz="6600" dirty="0"/>
              <a:t>5: async</a:t>
            </a:r>
            <a:r>
              <a:rPr lang="zh-CN" altLang="en-US" sz="6600" dirty="0"/>
              <a:t>背后的线程切换</a:t>
            </a:r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524277" y="557939"/>
            <a:ext cx="1072749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为什么要把一个</a:t>
            </a:r>
            <a:r>
              <a:rPr lang="en-US" altLang="zh-CN" sz="6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async</a:t>
            </a:r>
            <a:r>
              <a:rPr lang="zh-CN" altLang="en-US" sz="6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方法拆分为多个状态然后分为多次调用？</a:t>
            </a:r>
            <a:endParaRPr lang="en-US" altLang="zh-CN" sz="60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60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6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“异步的可以避免线程等待耗时操作” 但是</a:t>
            </a:r>
            <a:r>
              <a:rPr lang="en-US" altLang="zh-CN" sz="6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await</a:t>
            </a:r>
            <a:r>
              <a:rPr lang="zh-CN" altLang="en-US" sz="6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还是等待呀？</a:t>
            </a:r>
            <a:endParaRPr lang="en-NZ" altLang="zh-CN" sz="60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72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56C26-BA9D-439E-8F65-8C91C9005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68" y="143277"/>
            <a:ext cx="11685723" cy="64899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6600" b="1" dirty="0"/>
              <a:t>await</a:t>
            </a:r>
            <a:r>
              <a:rPr lang="zh-CN" altLang="en-US" sz="6600" b="1" dirty="0"/>
              <a:t>调用的等待期间，</a:t>
            </a:r>
            <a:r>
              <a:rPr lang="en-US" altLang="zh-CN" sz="6600" b="1" dirty="0"/>
              <a:t>.NET</a:t>
            </a:r>
            <a:r>
              <a:rPr lang="zh-CN" altLang="en-US" sz="6600" b="1" dirty="0"/>
              <a:t>会把当前的线程返回给线程池，等异步方法调用执行完毕后，框架会从线程池再取出来一个线程执行后续的代码。</a:t>
            </a:r>
          </a:p>
        </p:txBody>
      </p:sp>
    </p:spTree>
    <p:extLst>
      <p:ext uri="{BB962C8B-B14F-4D97-AF65-F5344CB8AC3E}">
        <p14:creationId xmlns:p14="http://schemas.microsoft.com/office/powerpoint/2010/main" val="51553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56C26-BA9D-439E-8F65-8C91C9005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68" y="143277"/>
            <a:ext cx="11685723" cy="64899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Z" altLang="zh-CN" sz="6600" b="1" dirty="0" err="1"/>
              <a:t>Thread.CurrentThread.ManagedThreadId</a:t>
            </a:r>
            <a:r>
              <a:rPr lang="zh-CN" altLang="en-US" sz="6600" b="1" dirty="0"/>
              <a:t>获得当前线程</a:t>
            </a:r>
            <a:r>
              <a:rPr lang="en-US" altLang="zh-CN" sz="6600" b="1" dirty="0"/>
              <a:t>Id</a:t>
            </a:r>
            <a:r>
              <a:rPr lang="zh-CN" altLang="en-US" sz="6600" b="1" dirty="0"/>
              <a:t>。</a:t>
            </a:r>
            <a:endParaRPr lang="en-US" altLang="zh-CN" sz="6600" b="1" dirty="0"/>
          </a:p>
          <a:p>
            <a:pPr marL="0" indent="0">
              <a:buNone/>
            </a:pPr>
            <a:r>
              <a:rPr lang="zh-CN" altLang="en-US" sz="6600" b="1" dirty="0"/>
              <a:t>验证：在耗时异步</a:t>
            </a:r>
            <a:r>
              <a:rPr lang="en-US" altLang="zh-CN" sz="6600" b="1" dirty="0"/>
              <a:t>(</a:t>
            </a:r>
            <a:r>
              <a:rPr lang="zh-CN" altLang="en-US" sz="6600" b="1" dirty="0"/>
              <a:t>写入大字符串</a:t>
            </a:r>
            <a:r>
              <a:rPr lang="en-US" altLang="zh-CN" sz="6600" b="1" dirty="0"/>
              <a:t>)</a:t>
            </a:r>
            <a:r>
              <a:rPr lang="zh-CN" altLang="en-US" sz="6600" b="1" dirty="0"/>
              <a:t>操作前后分别打印线程</a:t>
            </a:r>
            <a:r>
              <a:rPr lang="en-US" altLang="zh-CN" sz="6600" b="1" dirty="0"/>
              <a:t>Id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4326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56C26-BA9D-439E-8F65-8C91C9005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68" y="143277"/>
            <a:ext cx="11685723" cy="64899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6600" b="1" dirty="0"/>
              <a:t>用餐馆例子思考</a:t>
            </a:r>
            <a:r>
              <a:rPr lang="en-US" altLang="zh-CN" sz="6600" b="1" dirty="0"/>
              <a:t>.NET</a:t>
            </a:r>
            <a:r>
              <a:rPr lang="zh-CN" altLang="en-US" sz="6600" b="1" dirty="0"/>
              <a:t>这样做的好处。</a:t>
            </a:r>
            <a:endParaRPr lang="en-US" altLang="zh-CN" sz="6600" b="1" dirty="0"/>
          </a:p>
          <a:p>
            <a:pPr marL="0" indent="0">
              <a:buNone/>
            </a:pPr>
            <a:r>
              <a:rPr lang="zh-CN" altLang="en-US" sz="6600" b="1" dirty="0"/>
              <a:t>细节：如果写入内容少，会发现线程</a:t>
            </a:r>
            <a:r>
              <a:rPr lang="en-US" altLang="zh-CN" sz="6600" b="1" dirty="0"/>
              <a:t>Id</a:t>
            </a:r>
            <a:r>
              <a:rPr lang="zh-CN" altLang="en-US" sz="6600" b="1" dirty="0"/>
              <a:t>不变。</a:t>
            </a:r>
          </a:p>
        </p:txBody>
      </p:sp>
    </p:spTree>
    <p:extLst>
      <p:ext uri="{BB962C8B-B14F-4D97-AF65-F5344CB8AC3E}">
        <p14:creationId xmlns:p14="http://schemas.microsoft.com/office/powerpoint/2010/main" val="424926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56C26-BA9D-439E-8F65-8C91C9005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68" y="143277"/>
            <a:ext cx="11685723" cy="64899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6600" b="1" dirty="0"/>
              <a:t>优化：到要等待的时候，如果发现已经执行</a:t>
            </a:r>
            <a:r>
              <a:rPr lang="zh-CN" altLang="en-US" sz="6600" b="1"/>
              <a:t>结束了，那就</a:t>
            </a:r>
            <a:r>
              <a:rPr lang="zh-CN" altLang="en-US" sz="6600" b="1" dirty="0"/>
              <a:t>没必要再切换线程了，剩下的代码就继续在之前的线程上继续执行了。</a:t>
            </a:r>
          </a:p>
        </p:txBody>
      </p:sp>
    </p:spTree>
    <p:extLst>
      <p:ext uri="{BB962C8B-B14F-4D97-AF65-F5344CB8AC3E}">
        <p14:creationId xmlns:p14="http://schemas.microsoft.com/office/powerpoint/2010/main" val="321593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4166</TotalTime>
  <Words>202</Words>
  <Application>Microsoft Office PowerPoint</Application>
  <PresentationFormat>宽屏</PresentationFormat>
  <Paragraphs>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5/.NET Core 教程 第二部分-7 异步编程5: async背后的线程切换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713</cp:revision>
  <dcterms:created xsi:type="dcterms:W3CDTF">2020-11-15T02:31:09Z</dcterms:created>
  <dcterms:modified xsi:type="dcterms:W3CDTF">2020-12-30T11:26:56Z</dcterms:modified>
</cp:coreProperties>
</file>