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282" r:id="rId3"/>
    <p:sldId id="283" r:id="rId4"/>
    <p:sldId id="287" r:id="rId5"/>
    <p:sldId id="284" r:id="rId6"/>
    <p:sldId id="285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333" autoAdjust="0"/>
  </p:normalViewPr>
  <p:slideViewPr>
    <p:cSldViewPr snapToGrid="0">
      <p:cViewPr varScale="1">
        <p:scale>
          <a:sx n="65" d="100"/>
          <a:sy n="65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-8</a:t>
            </a:r>
            <a:br>
              <a:rPr lang="en-US" altLang="zh-CN" sz="6600" dirty="0"/>
            </a:br>
            <a:r>
              <a:rPr lang="zh-CN" altLang="en-US" sz="6600" dirty="0"/>
              <a:t>异步编程</a:t>
            </a:r>
            <a:r>
              <a:rPr lang="en-US" altLang="zh-CN" sz="6600" dirty="0"/>
              <a:t>6:</a:t>
            </a:r>
            <a:r>
              <a:rPr lang="zh-CN" altLang="en-US" sz="6600" dirty="0"/>
              <a:t>异步方法不等于多线程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290552" y="428178"/>
            <a:ext cx="1161089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9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异步方法的代码并不会自动在新线程中执行，除非把代码放到新线程中执行。</a:t>
            </a:r>
            <a:endParaRPr lang="en-NZ" altLang="zh-CN" sz="96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143277"/>
            <a:ext cx="1176321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/>
              <a:t>static async Task&lt;decimal&gt; </a:t>
            </a:r>
            <a:r>
              <a:rPr lang="en-US" altLang="zh-CN" sz="2200" b="1" dirty="0" err="1"/>
              <a:t>CalcAsync</a:t>
            </a:r>
            <a:r>
              <a:rPr lang="en-US" altLang="zh-CN" sz="2200" b="1" dirty="0"/>
              <a:t>(int n)</a:t>
            </a:r>
          </a:p>
          <a:p>
            <a:pPr marL="0" indent="0">
              <a:buNone/>
            </a:pPr>
            <a:r>
              <a:rPr lang="en-US" altLang="zh-CN" sz="2200" b="1" dirty="0"/>
              <a:t>{</a:t>
            </a:r>
          </a:p>
          <a:p>
            <a:pPr marL="0" indent="0">
              <a:buNone/>
            </a:pPr>
            <a:r>
              <a:rPr lang="en-US" altLang="zh-CN" sz="2200" b="1" dirty="0"/>
              <a:t>	</a:t>
            </a:r>
            <a:r>
              <a:rPr lang="en-US" altLang="zh-CN" sz="2200" b="1" dirty="0" err="1"/>
              <a:t>Console.WriteLine</a:t>
            </a:r>
            <a:r>
              <a:rPr lang="en-US" altLang="zh-CN" sz="2200" b="1" dirty="0"/>
              <a:t>("</a:t>
            </a:r>
            <a:r>
              <a:rPr lang="en-US" altLang="zh-CN" sz="2200" b="1" dirty="0" err="1"/>
              <a:t>CalcAsync-ThreadId</a:t>
            </a:r>
            <a:r>
              <a:rPr lang="en-US" altLang="zh-CN" sz="2200" b="1" dirty="0"/>
              <a:t>:" + 		</a:t>
            </a:r>
            <a:r>
              <a:rPr lang="en-US" altLang="zh-CN" sz="2200" b="1" dirty="0" err="1"/>
              <a:t>Thread.CurrentThread.ManagedThreadId</a:t>
            </a:r>
            <a:r>
              <a:rPr lang="en-US" altLang="zh-CN" sz="2200" b="1" dirty="0"/>
              <a:t>);</a:t>
            </a:r>
          </a:p>
          <a:p>
            <a:pPr marL="0" indent="0">
              <a:buNone/>
            </a:pPr>
            <a:r>
              <a:rPr lang="en-US" altLang="zh-CN" sz="2200" b="1" dirty="0"/>
              <a:t>	decimal result = 1;</a:t>
            </a:r>
          </a:p>
          <a:p>
            <a:pPr marL="0" indent="0">
              <a:buNone/>
            </a:pPr>
            <a:r>
              <a:rPr lang="en-US" altLang="zh-CN" sz="2200" b="1" dirty="0"/>
              <a:t>	Random rand = new Random();</a:t>
            </a:r>
          </a:p>
          <a:p>
            <a:pPr marL="0" indent="0">
              <a:buNone/>
            </a:pPr>
            <a:r>
              <a:rPr lang="en-US" altLang="zh-CN" sz="2200" b="1" dirty="0"/>
              <a:t>	for (int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0;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 n *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</a:t>
            </a:r>
          </a:p>
          <a:p>
            <a:pPr marL="0" indent="0">
              <a:buNone/>
            </a:pPr>
            <a:r>
              <a:rPr lang="en-US" altLang="zh-CN" sz="2200" b="1" dirty="0"/>
              <a:t>	{</a:t>
            </a:r>
          </a:p>
          <a:p>
            <a:pPr marL="0" indent="0">
              <a:buNone/>
            </a:pPr>
            <a:r>
              <a:rPr lang="en-US" altLang="zh-CN" sz="2200" b="1" dirty="0"/>
              <a:t>		result = result + (decimal)</a:t>
            </a:r>
            <a:r>
              <a:rPr lang="en-US" altLang="zh-CN" sz="2200" b="1" dirty="0" err="1"/>
              <a:t>rand.NextDouble</a:t>
            </a:r>
            <a:r>
              <a:rPr lang="en-US" altLang="zh-CN" sz="2200" b="1" dirty="0"/>
              <a:t>();</a:t>
            </a:r>
          </a:p>
          <a:p>
            <a:pPr marL="0" indent="0">
              <a:buNone/>
            </a:pPr>
            <a:r>
              <a:rPr lang="en-US" altLang="zh-CN" sz="2200" b="1" dirty="0"/>
              <a:t>	}</a:t>
            </a:r>
          </a:p>
          <a:p>
            <a:pPr marL="0" indent="0">
              <a:buNone/>
            </a:pPr>
            <a:r>
              <a:rPr lang="en-US" altLang="zh-CN" sz="2200" b="1" dirty="0"/>
              <a:t>	return result;</a:t>
            </a:r>
          </a:p>
          <a:p>
            <a:pPr marL="0" indent="0">
              <a:buNone/>
            </a:pPr>
            <a:r>
              <a:rPr lang="en-US" altLang="zh-CN" sz="2200" b="1" dirty="0"/>
              <a:t>}</a:t>
            </a:r>
          </a:p>
          <a:p>
            <a:pPr marL="0" indent="0">
              <a:buNone/>
            </a:pPr>
            <a:r>
              <a:rPr lang="zh-CN" altLang="en-US" sz="2200" b="1" dirty="0"/>
              <a:t>分别在调用前后打印线程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5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290552" y="428178"/>
            <a:ext cx="119014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结论：异步方法中的代码并不会自动在新线程中执行，除非把代码放到新线程中执行。</a:t>
            </a:r>
            <a:endParaRPr lang="en-NZ" altLang="zh-CN" sz="9000" b="1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4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277"/>
            <a:ext cx="12192000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5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把要执行的代码以委托的形式传递给</a:t>
            </a:r>
            <a:r>
              <a:rPr lang="en-US" altLang="zh-CN" sz="51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Task.Run</a:t>
            </a:r>
            <a:r>
              <a:rPr lang="en-US" altLang="zh-CN" sz="5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5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，这样就会从线程池中取出一个线程执行我们的委托</a:t>
            </a:r>
            <a:endParaRPr lang="en-US" altLang="zh-CN" sz="51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NZ" altLang="zh-CN" sz="5100" b="1" dirty="0"/>
              <a:t>await </a:t>
            </a:r>
            <a:r>
              <a:rPr lang="en-NZ" altLang="zh-CN" sz="5100" b="1" dirty="0" err="1"/>
              <a:t>Task.Run</a:t>
            </a:r>
            <a:r>
              <a:rPr lang="en-NZ" altLang="zh-CN" sz="5100" b="1" dirty="0"/>
              <a:t>(() =&gt; {</a:t>
            </a:r>
          </a:p>
          <a:p>
            <a:pPr marL="0" indent="0">
              <a:buNone/>
            </a:pPr>
            <a:r>
              <a:rPr lang="en-NZ" altLang="zh-CN" sz="5100" b="1" dirty="0"/>
              <a:t>	//</a:t>
            </a:r>
            <a:r>
              <a:rPr lang="zh-CN" altLang="en-US" sz="5100" b="1" dirty="0"/>
              <a:t>耗时操作代码，可以</a:t>
            </a:r>
            <a:r>
              <a:rPr lang="en-NZ" altLang="zh-CN" sz="5100" b="1" dirty="0"/>
              <a:t>return</a:t>
            </a:r>
            <a:r>
              <a:rPr lang="zh-CN" altLang="en-US" sz="5100" b="1" dirty="0"/>
              <a:t>返回值</a:t>
            </a:r>
          </a:p>
          <a:p>
            <a:pPr marL="0" indent="0">
              <a:buNone/>
            </a:pPr>
            <a:r>
              <a:rPr lang="en-US" altLang="zh-CN" sz="5100" b="1" dirty="0"/>
              <a:t>});</a:t>
            </a:r>
            <a:endParaRPr lang="zh-CN" altLang="en-US" sz="5100" b="1" dirty="0"/>
          </a:p>
        </p:txBody>
      </p:sp>
    </p:spTree>
    <p:extLst>
      <p:ext uri="{BB962C8B-B14F-4D97-AF65-F5344CB8AC3E}">
        <p14:creationId xmlns:p14="http://schemas.microsoft.com/office/powerpoint/2010/main" val="1432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56C26-BA9D-439E-8F65-8C91C900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68" y="143277"/>
            <a:ext cx="11685723" cy="6489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600" b="1" dirty="0"/>
              <a:t>用</a:t>
            </a:r>
            <a:r>
              <a:rPr lang="en-US" altLang="zh-CN" sz="6600" b="1" dirty="0" err="1"/>
              <a:t>Task.Run</a:t>
            </a:r>
            <a:r>
              <a:rPr lang="zh-CN" altLang="en-US" sz="6600" b="1" dirty="0"/>
              <a:t>改造之前的例子，再看看线程</a:t>
            </a:r>
            <a:r>
              <a:rPr lang="en-US" altLang="zh-CN" sz="6600" b="1" dirty="0"/>
              <a:t>Id</a:t>
            </a:r>
            <a:r>
              <a:rPr lang="zh-CN" altLang="en-US" sz="6600" b="1" dirty="0"/>
              <a:t>变化。</a:t>
            </a:r>
            <a:endParaRPr lang="en-US" altLang="zh-CN" sz="6600" b="1" dirty="0"/>
          </a:p>
          <a:p>
            <a:pPr marL="0" indent="0">
              <a:buNone/>
            </a:pPr>
            <a:r>
              <a:rPr lang="zh-CN" altLang="en-US" sz="6600" b="1" dirty="0"/>
              <a:t>结论：异步方法的代码并不会自动在新线程中执行，除非把代码放到新线程中执行。</a:t>
            </a:r>
          </a:p>
        </p:txBody>
      </p:sp>
    </p:spTree>
    <p:extLst>
      <p:ext uri="{BB962C8B-B14F-4D97-AF65-F5344CB8AC3E}">
        <p14:creationId xmlns:p14="http://schemas.microsoft.com/office/powerpoint/2010/main" val="42492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4176</TotalTime>
  <Words>265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第二部分-8 异步编程6:异步方法不等于多线程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728</cp:revision>
  <dcterms:created xsi:type="dcterms:W3CDTF">2020-11-15T02:31:09Z</dcterms:created>
  <dcterms:modified xsi:type="dcterms:W3CDTF">2020-12-30T11:38:25Z</dcterms:modified>
</cp:coreProperties>
</file>