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7" r:id="rId2"/>
    <p:sldId id="282" r:id="rId3"/>
    <p:sldId id="288" r:id="rId4"/>
    <p:sldId id="287" r:id="rId5"/>
    <p:sldId id="284" r:id="rId6"/>
    <p:sldId id="285" r:id="rId7"/>
    <p:sldId id="289" r:id="rId8"/>
    <p:sldId id="290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8" autoAdjust="0"/>
    <p:restoredTop sz="93333" autoAdjust="0"/>
  </p:normalViewPr>
  <p:slideViewPr>
    <p:cSldViewPr snapToGrid="0">
      <p:cViewPr varScale="1">
        <p:scale>
          <a:sx n="65" d="100"/>
          <a:sy n="65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r>
              <a:rPr lang="en-US" altLang="zh-CN" sz="6600" dirty="0"/>
              <a:t>-9</a:t>
            </a:r>
            <a:br>
              <a:rPr lang="en-US" altLang="zh-CN" sz="6600" dirty="0"/>
            </a:br>
            <a:r>
              <a:rPr lang="zh-CN" altLang="en-US" sz="6600" dirty="0"/>
              <a:t>异步编程</a:t>
            </a:r>
            <a:r>
              <a:rPr lang="en-US" altLang="zh-CN" sz="6600" dirty="0"/>
              <a:t>7:</a:t>
            </a:r>
            <a:r>
              <a:rPr lang="zh-CN" altLang="en-US" sz="6600" dirty="0"/>
              <a:t>为什么有的异步方法没标</a:t>
            </a:r>
            <a:r>
              <a:rPr lang="en-US" altLang="zh-CN" sz="6600"/>
              <a:t>async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45276" y="221700"/>
            <a:ext cx="1190144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看</a:t>
            </a:r>
            <a:r>
              <a:rPr lang="en-US" altLang="zh-CN" sz="5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 </a:t>
            </a:r>
            <a:r>
              <a:rPr lang="zh-CN" altLang="en-US" sz="5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58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File.ReadAllTextAsync</a:t>
            </a:r>
            <a:r>
              <a:rPr lang="en-US" altLang="zh-CN" sz="5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5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</a:t>
            </a:r>
            <a:endParaRPr lang="en-NZ" altLang="zh-CN" sz="58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3C6D3D-4086-4716-85A6-3A9C775F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80" y="1206585"/>
            <a:ext cx="11323839" cy="565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2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56C26-BA9D-439E-8F65-8C91C900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78" y="143277"/>
            <a:ext cx="11763213" cy="6489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b="1" dirty="0"/>
              <a:t>static async Task&lt;string&gt; </a:t>
            </a:r>
            <a:r>
              <a:rPr lang="en-US" altLang="zh-CN" sz="2200" b="1" dirty="0" err="1"/>
              <a:t>ReadFileAsync</a:t>
            </a:r>
            <a:r>
              <a:rPr lang="en-US" altLang="zh-CN" sz="2200" b="1" dirty="0"/>
              <a:t>(int num)</a:t>
            </a:r>
          </a:p>
          <a:p>
            <a:pPr marL="0" indent="0">
              <a:buNone/>
            </a:pPr>
            <a:r>
              <a:rPr lang="en-US" altLang="zh-CN" sz="2200" b="1" dirty="0"/>
              <a:t>{</a:t>
            </a:r>
          </a:p>
          <a:p>
            <a:pPr marL="0" indent="0">
              <a:buNone/>
            </a:pPr>
            <a:r>
              <a:rPr lang="en-US" altLang="zh-CN" sz="2200" b="1" dirty="0"/>
              <a:t>    switch (num)</a:t>
            </a:r>
          </a:p>
          <a:p>
            <a:pPr marL="0" indent="0">
              <a:buNone/>
            </a:pPr>
            <a:r>
              <a:rPr lang="en-US" altLang="zh-CN" sz="2200" b="1" dirty="0"/>
              <a:t>    {</a:t>
            </a:r>
          </a:p>
          <a:p>
            <a:pPr marL="0" indent="0">
              <a:buNone/>
            </a:pPr>
            <a:r>
              <a:rPr lang="en-US" altLang="zh-CN" sz="2200" b="1" dirty="0"/>
              <a:t>        case 1:</a:t>
            </a:r>
          </a:p>
          <a:p>
            <a:pPr marL="0" indent="0">
              <a:buNone/>
            </a:pPr>
            <a:r>
              <a:rPr lang="en-US" altLang="zh-CN" sz="2200" b="1" dirty="0"/>
              <a:t>            return await </a:t>
            </a:r>
            <a:r>
              <a:rPr lang="en-US" altLang="zh-CN" sz="2200" b="1" dirty="0" err="1"/>
              <a:t>File.ReadAllTextAsync</a:t>
            </a:r>
            <a:r>
              <a:rPr lang="en-US" altLang="zh-CN" sz="2200" b="1" dirty="0"/>
              <a:t>("d:/1.txt");</a:t>
            </a:r>
          </a:p>
          <a:p>
            <a:pPr marL="0" indent="0">
              <a:buNone/>
            </a:pPr>
            <a:r>
              <a:rPr lang="en-US" altLang="zh-CN" sz="2200" b="1" dirty="0"/>
              <a:t>        case 2:</a:t>
            </a:r>
          </a:p>
          <a:p>
            <a:pPr marL="0" indent="0">
              <a:buNone/>
            </a:pPr>
            <a:r>
              <a:rPr lang="en-US" altLang="zh-CN" sz="2200" b="1" dirty="0"/>
              <a:t>            return await </a:t>
            </a:r>
            <a:r>
              <a:rPr lang="en-US" altLang="zh-CN" sz="2200" b="1" dirty="0" err="1"/>
              <a:t>File.ReadAllTextAsync</a:t>
            </a:r>
            <a:r>
              <a:rPr lang="en-US" altLang="zh-CN" sz="2200" b="1" dirty="0"/>
              <a:t>("d:/2.txt");</a:t>
            </a:r>
          </a:p>
          <a:p>
            <a:pPr marL="0" indent="0">
              <a:buNone/>
            </a:pPr>
            <a:r>
              <a:rPr lang="en-US" altLang="zh-CN" sz="2200" b="1" dirty="0"/>
              <a:t>        default:</a:t>
            </a:r>
          </a:p>
          <a:p>
            <a:pPr marL="0" indent="0">
              <a:buNone/>
            </a:pPr>
            <a:r>
              <a:rPr lang="en-US" altLang="zh-CN" sz="2200" b="1" dirty="0"/>
              <a:t>            throw new </a:t>
            </a:r>
            <a:r>
              <a:rPr lang="en-US" altLang="zh-CN" sz="2200" b="1" dirty="0" err="1"/>
              <a:t>ArgumentException</a:t>
            </a:r>
            <a:r>
              <a:rPr lang="en-US" altLang="zh-CN" sz="2200" b="1" dirty="0"/>
              <a:t>("num invalid");</a:t>
            </a:r>
          </a:p>
          <a:p>
            <a:pPr marL="0" indent="0">
              <a:buNone/>
            </a:pPr>
            <a:r>
              <a:rPr lang="en-US" altLang="zh-CN" sz="2200" b="1" dirty="0"/>
              <a:t>    }</a:t>
            </a:r>
          </a:p>
          <a:p>
            <a:pPr marL="0" indent="0">
              <a:buNone/>
            </a:pPr>
            <a:r>
              <a:rPr lang="en-US" altLang="zh-CN" sz="2200" b="1" dirty="0"/>
              <a:t>}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0808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45275" y="0"/>
            <a:ext cx="1191890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async</a:t>
            </a:r>
            <a:r>
              <a:rPr lang="zh-CN" altLang="en-US" sz="7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方法缺点：</a:t>
            </a:r>
            <a:endParaRPr lang="en-US" altLang="zh-CN" sz="7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7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7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、异步方法会生成一个类，运行效率没有普通方法高；</a:t>
            </a:r>
            <a:endParaRPr lang="en-US" altLang="zh-CN" sz="7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76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76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、可能会占用非常多的线程；</a:t>
            </a:r>
            <a:endParaRPr lang="en-NZ" altLang="zh-CN" sz="76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4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56C26-BA9D-439E-8F65-8C91C900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5" y="184001"/>
            <a:ext cx="9748684" cy="6489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altLang="zh-CN" sz="2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static Task&lt;string&gt; </a:t>
            </a:r>
            <a:r>
              <a:rPr lang="en-NZ" altLang="zh-CN" sz="2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ReadFileAsync</a:t>
            </a:r>
            <a:r>
              <a:rPr lang="en-NZ" altLang="zh-CN" sz="2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(int </a:t>
            </a:r>
            <a:r>
              <a:rPr lang="en-NZ" altLang="zh-CN" sz="2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NZ" altLang="zh-CN" sz="2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NZ" altLang="zh-CN" sz="2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NZ" altLang="zh-CN" sz="2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switch (</a:t>
            </a:r>
            <a:r>
              <a:rPr lang="en-NZ" altLang="zh-CN" sz="2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NZ" altLang="zh-CN" sz="2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NZ" altLang="zh-CN" sz="2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NZ" altLang="zh-CN" sz="2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case 1:</a:t>
            </a:r>
          </a:p>
          <a:p>
            <a:pPr marL="0" indent="0">
              <a:buNone/>
            </a:pPr>
            <a:r>
              <a:rPr lang="en-NZ" altLang="zh-CN" sz="2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return </a:t>
            </a:r>
            <a:r>
              <a:rPr lang="en-NZ" altLang="zh-CN" sz="2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File.ReadAllTextAsync</a:t>
            </a:r>
            <a:r>
              <a:rPr lang="en-NZ" altLang="zh-CN" sz="2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("d:/1.txt");</a:t>
            </a:r>
          </a:p>
          <a:p>
            <a:pPr marL="0" indent="0">
              <a:buNone/>
            </a:pPr>
            <a:r>
              <a:rPr lang="en-NZ" altLang="zh-CN" sz="2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case 2:</a:t>
            </a:r>
          </a:p>
          <a:p>
            <a:pPr marL="0" indent="0">
              <a:buNone/>
            </a:pPr>
            <a:r>
              <a:rPr lang="en-NZ" altLang="zh-CN" sz="2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return </a:t>
            </a:r>
            <a:r>
              <a:rPr lang="en-NZ" altLang="zh-CN" sz="2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File.ReadAllTextAsync</a:t>
            </a:r>
            <a:r>
              <a:rPr lang="en-NZ" altLang="zh-CN" sz="2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("d:/2.txt");</a:t>
            </a:r>
          </a:p>
          <a:p>
            <a:pPr marL="0" indent="0">
              <a:buNone/>
            </a:pPr>
            <a:r>
              <a:rPr lang="en-NZ" altLang="zh-CN" sz="2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default:</a:t>
            </a:r>
          </a:p>
          <a:p>
            <a:pPr marL="0" indent="0">
              <a:buNone/>
            </a:pPr>
            <a:r>
              <a:rPr lang="en-NZ" altLang="zh-CN" sz="2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throw new </a:t>
            </a:r>
            <a:r>
              <a:rPr lang="en-NZ" altLang="zh-CN" sz="2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ArgumentException</a:t>
            </a:r>
            <a:r>
              <a:rPr lang="en-NZ" altLang="zh-CN" sz="2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NZ" altLang="zh-CN" sz="2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NZ" altLang="zh-CN" sz="2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invalid");</a:t>
            </a:r>
          </a:p>
          <a:p>
            <a:pPr marL="0" indent="0">
              <a:buNone/>
            </a:pPr>
            <a:r>
              <a:rPr lang="en-NZ" altLang="zh-CN" sz="2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NZ" altLang="zh-CN" sz="2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26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56C26-BA9D-439E-8F65-8C91C900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68" y="143277"/>
            <a:ext cx="11685723" cy="6489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6600" b="1" dirty="0"/>
              <a:t>只甩手</a:t>
            </a:r>
            <a:r>
              <a:rPr lang="en-US" altLang="zh-CN" sz="6600" b="1" dirty="0"/>
              <a:t>Task</a:t>
            </a:r>
            <a:r>
              <a:rPr lang="zh-CN" altLang="en-US" sz="6600" b="1" dirty="0"/>
              <a:t>，不“拆完了再装”</a:t>
            </a:r>
            <a:endParaRPr lang="en-US" altLang="zh-CN" sz="6600" b="1" dirty="0"/>
          </a:p>
          <a:p>
            <a:pPr marL="0" indent="0">
              <a:buNone/>
            </a:pPr>
            <a:r>
              <a:rPr lang="zh-CN" altLang="en-US" sz="6600" b="1" dirty="0"/>
              <a:t>反编译上面的代码：只是普通的方法调用。</a:t>
            </a:r>
            <a:endParaRPr lang="en-US" altLang="zh-CN" sz="6600" b="1" dirty="0"/>
          </a:p>
          <a:p>
            <a:pPr marL="0" indent="0">
              <a:buNone/>
            </a:pPr>
            <a:r>
              <a:rPr lang="zh-CN" altLang="en-US" sz="6600" b="1" dirty="0"/>
              <a:t>优点：运行效率更高，不会造成线程浪费。</a:t>
            </a:r>
          </a:p>
        </p:txBody>
      </p:sp>
    </p:spTree>
    <p:extLst>
      <p:ext uri="{BB962C8B-B14F-4D97-AF65-F5344CB8AC3E}">
        <p14:creationId xmlns:p14="http://schemas.microsoft.com/office/powerpoint/2010/main" val="424926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56C26-BA9D-439E-8F65-8C91C900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68" y="143277"/>
            <a:ext cx="11685723" cy="6489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8000" b="1" dirty="0"/>
              <a:t>返回值为</a:t>
            </a:r>
            <a:r>
              <a:rPr lang="en-US" altLang="zh-CN" sz="8000" b="1" dirty="0"/>
              <a:t>Task</a:t>
            </a:r>
            <a:r>
              <a:rPr lang="zh-CN" altLang="en-US" sz="8000" b="1" dirty="0"/>
              <a:t>的不一定都要标注</a:t>
            </a:r>
            <a:r>
              <a:rPr lang="en-US" altLang="zh-CN" sz="8000" b="1" dirty="0"/>
              <a:t>async</a:t>
            </a:r>
            <a:r>
              <a:rPr lang="zh-CN" altLang="en-US" sz="8000" b="1" dirty="0"/>
              <a:t>，标注</a:t>
            </a:r>
            <a:r>
              <a:rPr lang="en-US" altLang="zh-CN" sz="8000" b="1" dirty="0"/>
              <a:t>async</a:t>
            </a:r>
            <a:r>
              <a:rPr lang="zh-CN" altLang="en-US" sz="8000" b="1" dirty="0"/>
              <a:t>只是让我们可以更方便的</a:t>
            </a:r>
            <a:r>
              <a:rPr lang="en-US" altLang="zh-CN" sz="8000" b="1" dirty="0"/>
              <a:t>await</a:t>
            </a:r>
            <a:r>
              <a:rPr lang="zh-CN" altLang="en-US" sz="8000" b="1" dirty="0"/>
              <a:t>而已。</a:t>
            </a:r>
          </a:p>
        </p:txBody>
      </p:sp>
    </p:spTree>
    <p:extLst>
      <p:ext uri="{BB962C8B-B14F-4D97-AF65-F5344CB8AC3E}">
        <p14:creationId xmlns:p14="http://schemas.microsoft.com/office/powerpoint/2010/main" val="145139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56C26-BA9D-439E-8F65-8C91C900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68" y="143277"/>
            <a:ext cx="11685723" cy="6489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5600" b="1" dirty="0"/>
              <a:t>如果一个异步方法只是对别的异步方法调用的转发，并没有太多复杂的逻辑（比如等待</a:t>
            </a:r>
            <a:r>
              <a:rPr lang="en-US" altLang="zh-CN" sz="5600" b="1" dirty="0"/>
              <a:t>A</a:t>
            </a:r>
            <a:r>
              <a:rPr lang="zh-CN" altLang="en-US" sz="5600" b="1" dirty="0"/>
              <a:t>的结果，再调用</a:t>
            </a:r>
            <a:r>
              <a:rPr lang="en-US" altLang="zh-CN" sz="5600" b="1" dirty="0"/>
              <a:t>B</a:t>
            </a:r>
            <a:r>
              <a:rPr lang="zh-CN" altLang="en-US" sz="5600" b="1" dirty="0"/>
              <a:t>；把</a:t>
            </a:r>
            <a:r>
              <a:rPr lang="en-US" altLang="zh-CN" sz="5600" b="1" dirty="0"/>
              <a:t>A</a:t>
            </a:r>
            <a:r>
              <a:rPr lang="zh-CN" altLang="en-US" sz="5600" b="1" dirty="0"/>
              <a:t>调用的返回值拿到内部做一些处理再返回），那么就可以去掉</a:t>
            </a:r>
            <a:r>
              <a:rPr lang="en-US" altLang="zh-CN" sz="5600" b="1" dirty="0"/>
              <a:t>async</a:t>
            </a:r>
            <a:r>
              <a:rPr lang="zh-CN" altLang="en-US" sz="5600" b="1" dirty="0"/>
              <a:t>关键字。改造上一节课的代码。</a:t>
            </a:r>
          </a:p>
        </p:txBody>
      </p:sp>
    </p:spTree>
    <p:extLst>
      <p:ext uri="{BB962C8B-B14F-4D97-AF65-F5344CB8AC3E}">
        <p14:creationId xmlns:p14="http://schemas.microsoft.com/office/powerpoint/2010/main" val="107914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4195</TotalTime>
  <Words>332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第二部分-9 异步编程7:为什么有的异步方法没标async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745</cp:revision>
  <dcterms:created xsi:type="dcterms:W3CDTF">2020-11-15T02:31:09Z</dcterms:created>
  <dcterms:modified xsi:type="dcterms:W3CDTF">2021-01-04T06:05:04Z</dcterms:modified>
</cp:coreProperties>
</file>