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29" r:id="rId3"/>
    <p:sldId id="330" r:id="rId4"/>
    <p:sldId id="332" r:id="rId5"/>
    <p:sldId id="331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5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2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/>
              <a:t>第三部分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Entity Framework Core-1</a:t>
            </a:r>
            <a:br>
              <a:rPr lang="en-US" altLang="zh-CN" sz="6600" cap="none" dirty="0"/>
            </a:br>
            <a:r>
              <a:rPr lang="zh-CN" altLang="en-US" sz="6600" cap="none" dirty="0"/>
              <a:t>什么是</a:t>
            </a:r>
            <a:r>
              <a:rPr lang="en-US" altLang="zh-CN" sz="6600" cap="none" dirty="0"/>
              <a:t>EF Core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ORM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</a:t>
            </a:r>
            <a:r>
              <a:rPr lang="zh-CN" altLang="en-US" sz="3200" b="1" dirty="0"/>
              <a:t>、说明：本课程需要你有数据库、</a:t>
            </a:r>
            <a:r>
              <a:rPr lang="en-US" altLang="zh-CN" sz="3200" b="1" dirty="0"/>
              <a:t>SQL</a:t>
            </a:r>
            <a:r>
              <a:rPr lang="zh-CN" altLang="en-US" sz="3200" b="1" dirty="0"/>
              <a:t>等基础知识。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ORM</a:t>
            </a:r>
            <a:r>
              <a:rPr lang="zh-CN" altLang="en-US" sz="3200" b="1" dirty="0"/>
              <a:t>：</a:t>
            </a:r>
            <a:r>
              <a:rPr lang="en-NZ" altLang="zh-CN" sz="3200" b="1" dirty="0"/>
              <a:t>Object Relational Mapping</a:t>
            </a:r>
            <a:r>
              <a:rPr lang="zh-CN" altLang="en-US" sz="3200" b="1" dirty="0"/>
              <a:t>。让开发者用对象操作的形式操作关系数据库。</a:t>
            </a:r>
            <a:endParaRPr lang="en-US" altLang="zh-CN" sz="3200" b="1" dirty="0"/>
          </a:p>
          <a:p>
            <a:r>
              <a:rPr lang="zh-CN" altLang="en-US" sz="3200" b="1" dirty="0"/>
              <a:t>比如插入：</a:t>
            </a:r>
            <a:endParaRPr lang="en-US" altLang="zh-CN" sz="3200" b="1" dirty="0"/>
          </a:p>
          <a:p>
            <a:r>
              <a:rPr lang="en-US" altLang="zh-CN" sz="3200" b="1" dirty="0"/>
              <a:t>User </a:t>
            </a:r>
            <a:r>
              <a:rPr lang="en-US" altLang="zh-CN" sz="3200" b="1" dirty="0" err="1"/>
              <a:t>user</a:t>
            </a:r>
            <a:r>
              <a:rPr lang="en-US" altLang="zh-CN" sz="3200" b="1" dirty="0"/>
              <a:t> = new User(){Name="</a:t>
            </a:r>
            <a:r>
              <a:rPr lang="en-US" altLang="zh-CN" sz="3200" b="1" dirty="0" err="1"/>
              <a:t>admin",Password</a:t>
            </a:r>
            <a:r>
              <a:rPr lang="en-US" altLang="zh-CN" sz="3200" b="1" dirty="0"/>
              <a:t>="123"};</a:t>
            </a:r>
          </a:p>
          <a:p>
            <a:r>
              <a:rPr lang="en-US" altLang="zh-CN" sz="3200" b="1" dirty="0" err="1"/>
              <a:t>orm.Save</a:t>
            </a:r>
            <a:r>
              <a:rPr lang="en-US" altLang="zh-CN" sz="3200" b="1" dirty="0"/>
              <a:t>(user);</a:t>
            </a:r>
          </a:p>
          <a:p>
            <a:r>
              <a:rPr lang="zh-CN" altLang="en-US" sz="3200" b="1" dirty="0"/>
              <a:t>比如查询：</a:t>
            </a:r>
            <a:endParaRPr lang="en-US" altLang="zh-CN" sz="3200" b="1" dirty="0"/>
          </a:p>
          <a:p>
            <a:r>
              <a:rPr lang="en-US" altLang="zh-CN" sz="3200" b="1" dirty="0"/>
              <a:t>Book b = </a:t>
            </a:r>
            <a:r>
              <a:rPr lang="en-US" altLang="zh-CN" sz="3200" b="1" dirty="0" err="1"/>
              <a:t>orm.Books.Single</a:t>
            </a:r>
            <a:r>
              <a:rPr lang="en-US" altLang="zh-CN" sz="3200" b="1" dirty="0"/>
              <a:t>(b=&gt;</a:t>
            </a:r>
            <a:r>
              <a:rPr lang="en-US" altLang="zh-CN" sz="3200" b="1" dirty="0" err="1"/>
              <a:t>b.Id</a:t>
            </a:r>
            <a:r>
              <a:rPr lang="en-US" altLang="zh-CN" sz="3200" b="1" dirty="0"/>
              <a:t>==3</a:t>
            </a:r>
          </a:p>
          <a:p>
            <a:r>
              <a:rPr lang="en-US" altLang="zh-CN" sz="3200" b="1" dirty="0"/>
              <a:t> 		||</a:t>
            </a:r>
            <a:r>
              <a:rPr lang="en-US" altLang="zh-CN" sz="3200" b="1" dirty="0" err="1"/>
              <a:t>b.Name.Contains</a:t>
            </a:r>
            <a:r>
              <a:rPr lang="en-US" altLang="zh-CN" sz="3200" b="1" dirty="0"/>
              <a:t>(".NET"));</a:t>
            </a:r>
          </a:p>
          <a:p>
            <a:r>
              <a:rPr lang="en-US" altLang="zh-CN" sz="3200" b="1" dirty="0"/>
              <a:t>string </a:t>
            </a:r>
            <a:r>
              <a:rPr lang="en-US" altLang="zh-CN" sz="3200" b="1" dirty="0" err="1"/>
              <a:t>bookName</a:t>
            </a:r>
            <a:r>
              <a:rPr lang="en-US" altLang="zh-CN" sz="3200" b="1" dirty="0"/>
              <a:t> = </a:t>
            </a:r>
            <a:r>
              <a:rPr lang="en-US" altLang="zh-CN" sz="3200" b="1" dirty="0" err="1"/>
              <a:t>b.Name</a:t>
            </a:r>
            <a:r>
              <a:rPr lang="en-US" altLang="zh-CN" sz="3200" b="1" dirty="0"/>
              <a:t>;</a:t>
            </a:r>
          </a:p>
          <a:p>
            <a:r>
              <a:rPr lang="en-US" altLang="zh-CN" sz="3200" b="1" dirty="0"/>
              <a:t>string </a:t>
            </a:r>
            <a:r>
              <a:rPr lang="en-US" altLang="zh-CN" sz="3200" b="1" dirty="0" err="1"/>
              <a:t>aName</a:t>
            </a:r>
            <a:r>
              <a:rPr lang="en-US" altLang="zh-CN" sz="3200" b="1" dirty="0"/>
              <a:t> = </a:t>
            </a:r>
            <a:r>
              <a:rPr lang="en-US" altLang="zh-CN" sz="3200" b="1" dirty="0" err="1"/>
              <a:t>a.Author.Name</a:t>
            </a:r>
            <a:r>
              <a:rPr lang="en-US" altLang="zh-CN" sz="3200" b="1" dirty="0"/>
              <a:t>;</a:t>
            </a:r>
          </a:p>
          <a:p>
            <a:r>
              <a:rPr lang="en-US" altLang="zh-CN" sz="3200" b="1" dirty="0"/>
              <a:t>3</a:t>
            </a:r>
            <a:r>
              <a:rPr lang="zh-CN" altLang="en-US" sz="3200" b="1" dirty="0"/>
              <a:t>、有哪些</a:t>
            </a:r>
            <a:r>
              <a:rPr lang="en-US" altLang="zh-CN" sz="3200" b="1" dirty="0"/>
              <a:t>ORM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EF core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Dapper</a:t>
            </a:r>
            <a:r>
              <a:rPr lang="zh-CN" altLang="en-US" sz="3200" b="1" dirty="0"/>
              <a:t>、</a:t>
            </a:r>
            <a:r>
              <a:rPr lang="en-US" altLang="zh-CN" sz="3200" b="1" dirty="0" err="1"/>
              <a:t>SqlSugar</a:t>
            </a:r>
            <a:r>
              <a:rPr lang="zh-CN" altLang="en-US" sz="3200" b="1" dirty="0"/>
              <a:t>、</a:t>
            </a:r>
            <a:r>
              <a:rPr lang="en-US" altLang="zh-CN" sz="3200" b="1" dirty="0" err="1"/>
              <a:t>FreeSql</a:t>
            </a:r>
            <a:r>
              <a:rPr lang="zh-CN" altLang="en-US" sz="3200" b="1" dirty="0"/>
              <a:t>等。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27286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与其他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ORM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比较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Entity Framework Core(EF Core)</a:t>
            </a:r>
            <a:r>
              <a:rPr lang="zh-CN" altLang="en-US" sz="3200" b="1" dirty="0"/>
              <a:t>是微软官方的</a:t>
            </a:r>
            <a:r>
              <a:rPr lang="en-US" altLang="zh-CN" sz="3200" b="1" dirty="0"/>
              <a:t>ORM</a:t>
            </a:r>
            <a:r>
              <a:rPr lang="zh-CN" altLang="en-US" sz="3200" b="1" dirty="0"/>
              <a:t>框架。优点：功能强大、官方支持、生产效率高、力求屏蔽底层数据库差异；缺点：复杂、上手门槛高、不熟悉</a:t>
            </a:r>
            <a:r>
              <a:rPr lang="en-US" altLang="zh-CN" sz="3200" b="1" dirty="0" err="1"/>
              <a:t>EFCore</a:t>
            </a:r>
            <a:r>
              <a:rPr lang="zh-CN" altLang="en-US" sz="3200" b="1" dirty="0"/>
              <a:t>的话可能会进坑。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Dapper</a:t>
            </a:r>
            <a:r>
              <a:rPr lang="zh-CN" altLang="en-US" sz="3200" b="1" dirty="0"/>
              <a:t>。优点：简单，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分钟即可上手，行为可预期性强；缺点：生产效率低，需要处理底层数据库差异。</a:t>
            </a:r>
            <a:endParaRPr lang="en-US" altLang="zh-CN" sz="3200" b="1" dirty="0"/>
          </a:p>
          <a:p>
            <a:r>
              <a:rPr lang="en-US" altLang="zh-CN" sz="3200" b="1" dirty="0"/>
              <a:t>3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EF Core</a:t>
            </a:r>
            <a:r>
              <a:rPr lang="zh-CN" altLang="en-US" sz="3200" b="1" dirty="0"/>
              <a:t>是模型驱动</a:t>
            </a:r>
            <a:r>
              <a:rPr lang="en-US" altLang="zh-CN" sz="3200" b="1" dirty="0"/>
              <a:t>(Model-Driven)</a:t>
            </a:r>
            <a:r>
              <a:rPr lang="zh-CN" altLang="en-US" sz="3200" b="1" dirty="0"/>
              <a:t>的开发思想，</a:t>
            </a:r>
            <a:r>
              <a:rPr lang="en-US" altLang="zh-CN" sz="3200" b="1" dirty="0"/>
              <a:t>Dapper</a:t>
            </a:r>
            <a:r>
              <a:rPr lang="zh-CN" altLang="en-US" sz="3200" b="1" dirty="0"/>
              <a:t>是数据库驱动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DataBase</a:t>
            </a:r>
            <a:r>
              <a:rPr lang="en-US" altLang="zh-CN" sz="3200" b="1" dirty="0"/>
              <a:t>-Driven)</a:t>
            </a:r>
            <a:r>
              <a:rPr lang="zh-CN" altLang="en-US" sz="3200" b="1" dirty="0"/>
              <a:t>的开发思想的。没有优劣，只有比较。</a:t>
            </a:r>
            <a:endParaRPr lang="en-US" altLang="zh-CN" sz="3200" b="1" dirty="0"/>
          </a:p>
          <a:p>
            <a:r>
              <a:rPr lang="en-US" altLang="zh-CN" sz="3200" b="1" dirty="0"/>
              <a:t>4</a:t>
            </a:r>
            <a:r>
              <a:rPr lang="zh-CN" altLang="en-US" sz="3200" b="1" dirty="0"/>
              <a:t>、性能：</a:t>
            </a:r>
            <a:r>
              <a:rPr lang="en-US" altLang="zh-CN" sz="3200" b="1" dirty="0"/>
              <a:t> Dapper</a:t>
            </a:r>
            <a:r>
              <a:rPr lang="zh-CN" altLang="en-US" sz="3200" b="1" dirty="0"/>
              <a:t>等≠性能高；</a:t>
            </a:r>
            <a:r>
              <a:rPr lang="en-US" altLang="zh-CN" sz="3200" b="1" dirty="0"/>
              <a:t>EF Core</a:t>
            </a:r>
            <a:r>
              <a:rPr lang="zh-CN" altLang="en-US" sz="3200" b="1" dirty="0"/>
              <a:t>≠性能差。</a:t>
            </a:r>
            <a:endParaRPr lang="en-US" altLang="zh-CN" sz="3200" b="1" dirty="0"/>
          </a:p>
          <a:p>
            <a:r>
              <a:rPr lang="en-US" altLang="zh-CN" sz="3200" b="1" dirty="0"/>
              <a:t>5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EF Core</a:t>
            </a:r>
            <a:r>
              <a:rPr lang="zh-CN" altLang="en-US" sz="3200" b="1" dirty="0"/>
              <a:t>是官方推荐、推进的框架，尽量屏蔽底层数据库差异，</a:t>
            </a:r>
            <a:r>
              <a:rPr lang="en-US" altLang="zh-CN" sz="3200" b="1" dirty="0"/>
              <a:t>.NET</a:t>
            </a:r>
            <a:r>
              <a:rPr lang="zh-CN" altLang="en-US" sz="3200" b="1" dirty="0"/>
              <a:t>开发者必须熟悉，根据的项目情况再决定用哪个。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417470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选择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</a:t>
            </a:r>
            <a:r>
              <a:rPr lang="zh-CN" altLang="en-US" sz="3200" b="1" dirty="0"/>
              <a:t>、我的个人建议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仅供参考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：对于后台系统、信息系统等和数据库相关开发工作量大的系统，且团队比较稳定，用</a:t>
            </a:r>
            <a:r>
              <a:rPr lang="en-US" altLang="zh-CN" sz="3200" b="1" dirty="0"/>
              <a:t>EF Core</a:t>
            </a:r>
            <a:r>
              <a:rPr lang="zh-CN" altLang="en-US" sz="3200" b="1" dirty="0"/>
              <a:t>；对于互联网系统等数据库相关工作量不大的系统，或者团队不稳定，用</a:t>
            </a:r>
            <a:r>
              <a:rPr lang="en-US" altLang="zh-CN" sz="3200" b="1" dirty="0"/>
              <a:t>Dapper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、在项目中可以混用，只要注意</a:t>
            </a:r>
            <a:r>
              <a:rPr lang="en-US" altLang="zh-CN" sz="3200" b="1" dirty="0"/>
              <a:t>EF Core</a:t>
            </a:r>
            <a:r>
              <a:rPr lang="zh-CN" altLang="en-US" sz="3200" b="1" dirty="0"/>
              <a:t>的缓存、</a:t>
            </a:r>
            <a:r>
              <a:rPr lang="en-US" altLang="zh-CN" sz="3200" b="1" dirty="0"/>
              <a:t>Tracking</a:t>
            </a:r>
            <a:r>
              <a:rPr lang="zh-CN" altLang="en-US" sz="3200" b="1" dirty="0"/>
              <a:t>等问题即可。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14842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比较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EF</a:t>
            </a:r>
            <a:r>
              <a:rPr lang="zh-CN" altLang="en-US" sz="3200" b="1" dirty="0"/>
              <a:t>有</a:t>
            </a:r>
            <a:r>
              <a:rPr lang="en-US" altLang="zh-CN" sz="3200" b="1" dirty="0"/>
              <a:t>DB First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Model First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Code First</a:t>
            </a:r>
            <a:r>
              <a:rPr lang="zh-CN" altLang="en-US" sz="3200" b="1" dirty="0"/>
              <a:t>。</a:t>
            </a:r>
            <a:r>
              <a:rPr lang="en-US" altLang="zh-CN" sz="3200" b="1" dirty="0"/>
              <a:t>EF Core</a:t>
            </a:r>
            <a:r>
              <a:rPr lang="zh-CN" altLang="en-US" sz="3200" b="1" dirty="0"/>
              <a:t>不支持模型优先，推荐使用代码优先，遗留系统可以使用</a:t>
            </a:r>
            <a:r>
              <a:rPr lang="en-US" altLang="zh-CN" sz="3200" b="1" dirty="0"/>
              <a:t>Scaffold-</a:t>
            </a:r>
            <a:r>
              <a:rPr lang="en-US" altLang="zh-CN" sz="3200" b="1" dirty="0" err="1"/>
              <a:t>DbContext</a:t>
            </a:r>
            <a:r>
              <a:rPr lang="zh-CN" altLang="en-US" sz="3200" b="1" dirty="0"/>
              <a:t>来生成代码实现类似</a:t>
            </a:r>
            <a:r>
              <a:rPr lang="en-US" altLang="zh-CN" sz="3200" b="1" dirty="0" err="1"/>
              <a:t>DBFirst</a:t>
            </a:r>
            <a:r>
              <a:rPr lang="zh-CN" altLang="en-US" sz="3200" b="1" dirty="0"/>
              <a:t>的效果，但是推荐用</a:t>
            </a:r>
            <a:r>
              <a:rPr lang="en-US" altLang="zh-CN" sz="3200" b="1" dirty="0"/>
              <a:t>Code First 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EF</a:t>
            </a:r>
            <a:r>
              <a:rPr lang="zh-CN" altLang="en-US" sz="3200" b="1" dirty="0"/>
              <a:t>会对实体上的标注做校验，</a:t>
            </a:r>
            <a:r>
              <a:rPr lang="en-US" altLang="zh-CN" sz="3200" b="1" dirty="0"/>
              <a:t>EF Core</a:t>
            </a:r>
            <a:r>
              <a:rPr lang="zh-CN" altLang="en-US" sz="3200" b="1" dirty="0"/>
              <a:t>追求轻量化，不校验。</a:t>
            </a:r>
            <a:endParaRPr lang="en-US" altLang="zh-CN" sz="3200" b="1" dirty="0"/>
          </a:p>
          <a:p>
            <a:r>
              <a:rPr lang="en-US" altLang="zh-CN" sz="3200" b="1" dirty="0"/>
              <a:t>3</a:t>
            </a:r>
            <a:r>
              <a:rPr lang="zh-CN" altLang="en-US" sz="3200" b="1" dirty="0"/>
              <a:t>、熟悉</a:t>
            </a:r>
            <a:r>
              <a:rPr lang="en-US" altLang="zh-CN" sz="3200" b="1" dirty="0"/>
              <a:t>EF</a:t>
            </a:r>
            <a:r>
              <a:rPr lang="zh-CN" altLang="en-US" sz="3200" b="1" dirty="0"/>
              <a:t>的话，掌握</a:t>
            </a:r>
            <a:r>
              <a:rPr lang="en-US" altLang="zh-CN" sz="3200" b="1" dirty="0" err="1"/>
              <a:t>EFCore</a:t>
            </a:r>
            <a:r>
              <a:rPr lang="zh-CN" altLang="en-US" sz="3200" b="1" dirty="0"/>
              <a:t>会很容易，很多用法都移植过来了。</a:t>
            </a:r>
            <a:r>
              <a:rPr lang="en-US" altLang="zh-CN" sz="3200" b="1" dirty="0"/>
              <a:t>EF Core</a:t>
            </a:r>
            <a:r>
              <a:rPr lang="zh-CN" altLang="en-US" sz="3200" b="1" dirty="0"/>
              <a:t>又增加了很多新东西。</a:t>
            </a:r>
            <a:endParaRPr lang="en-US" altLang="zh-CN" sz="3200" b="1" dirty="0"/>
          </a:p>
          <a:p>
            <a:r>
              <a:rPr lang="en-US" altLang="zh-CN" sz="3200" b="1" dirty="0"/>
              <a:t>4</a:t>
            </a:r>
            <a:r>
              <a:rPr lang="zh-CN" altLang="en-US" sz="3200" b="1" dirty="0"/>
              <a:t>、</a:t>
            </a:r>
            <a:r>
              <a:rPr lang="en-NZ" altLang="zh-CN" sz="3200" b="1" dirty="0"/>
              <a:t>EF</a:t>
            </a:r>
            <a:r>
              <a:rPr lang="zh-CN" altLang="en-US" sz="3200" b="1" dirty="0"/>
              <a:t>中的一些类的命名空间以及一些方法的名字在</a:t>
            </a:r>
            <a:r>
              <a:rPr lang="en-NZ" altLang="zh-CN" sz="3200" b="1" dirty="0"/>
              <a:t>EF Core</a:t>
            </a:r>
            <a:r>
              <a:rPr lang="zh-CN" altLang="en-US" sz="3200" b="1" dirty="0"/>
              <a:t>中稍有不同。</a:t>
            </a:r>
            <a:endParaRPr lang="en-US" altLang="zh-CN" sz="3200" b="1" dirty="0"/>
          </a:p>
          <a:p>
            <a:r>
              <a:rPr lang="en-US" altLang="zh-CN" sz="3200" b="1" dirty="0"/>
              <a:t>5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EF</a:t>
            </a:r>
            <a:r>
              <a:rPr lang="zh-CN" altLang="en-US" sz="3200" b="1" dirty="0"/>
              <a:t>不再做</a:t>
            </a:r>
            <a:r>
              <a:rPr lang="zh-CN" altLang="en-US" sz="3200" b="1"/>
              <a:t>新特性增加。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44129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8950</TotalTime>
  <Words>541</Words>
  <Application>Microsoft Office PowerPoint</Application>
  <PresentationFormat>宽屏</PresentationFormat>
  <Paragraphs>37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Entity Framework Core-1 什么是EF Core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1724</cp:revision>
  <dcterms:created xsi:type="dcterms:W3CDTF">2020-11-15T02:31:09Z</dcterms:created>
  <dcterms:modified xsi:type="dcterms:W3CDTF">2021-03-27T07:48:28Z</dcterms:modified>
</cp:coreProperties>
</file>