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34" r:id="rId3"/>
    <p:sldId id="335" r:id="rId4"/>
    <p:sldId id="337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2892" autoAdjust="0"/>
  </p:normalViewPr>
  <p:slideViewPr>
    <p:cSldViewPr snapToGrid="0">
      <p:cViewPr varScale="1">
        <p:scale>
          <a:sx n="54" d="100"/>
          <a:sy n="54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不是图灵完备的。</a:t>
            </a:r>
            <a:endParaRPr lang="en-US" altLang="zh-CN"/>
          </a:p>
          <a:p>
            <a:r>
              <a:rPr lang="zh-CN" altLang="en-US"/>
              <a:t>也许在后续版本中</a:t>
            </a:r>
            <a:r>
              <a:rPr lang="en-US" altLang="zh-CN"/>
              <a:t>EF Core</a:t>
            </a:r>
            <a:r>
              <a:rPr lang="zh-CN" altLang="en-US"/>
              <a:t>框架升级了，能翻译这种自定义方法了，但是</a:t>
            </a:r>
            <a:r>
              <a:rPr lang="en-US" altLang="zh-CN"/>
              <a:t>C#</a:t>
            </a:r>
            <a:r>
              <a:rPr lang="zh-CN" altLang="en-US"/>
              <a:t>语句是千变万化的，总会有</a:t>
            </a:r>
            <a:r>
              <a:rPr lang="en-US" altLang="zh-CN"/>
              <a:t>EF Core</a:t>
            </a:r>
            <a:r>
              <a:rPr lang="zh-CN" altLang="en-US"/>
              <a:t>翻译不了的语法。</a:t>
            </a:r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如果这个在新版</a:t>
            </a:r>
            <a:r>
              <a:rPr lang="en-US" altLang="zh-CN"/>
              <a:t>EF Core</a:t>
            </a:r>
            <a:r>
              <a:rPr lang="zh-CN" altLang="en-US"/>
              <a:t>支持了，欢迎大家告诉我，我继续挑战</a:t>
            </a:r>
            <a:r>
              <a:rPr lang="en-US" altLang="zh-CN"/>
              <a:t>EF Core</a:t>
            </a:r>
            <a:r>
              <a:rPr lang="zh-CN" altLang="en-US"/>
              <a:t>。</a:t>
            </a:r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8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存在着一个</a:t>
            </a:r>
            <a:r>
              <a:rPr lang="en-US" altLang="zh-CN"/>
              <a:t>C#</a:t>
            </a:r>
            <a:r>
              <a:rPr lang="zh-CN" altLang="en-US"/>
              <a:t>语句可以被翻译为</a:t>
            </a:r>
            <a:r>
              <a:rPr lang="en-US" altLang="zh-CN"/>
              <a:t>SQLServer</a:t>
            </a:r>
            <a:r>
              <a:rPr lang="zh-CN" altLang="en-US"/>
              <a:t>中的</a:t>
            </a:r>
            <a:r>
              <a:rPr lang="en-US" altLang="zh-CN"/>
              <a:t>SQL</a:t>
            </a:r>
            <a:r>
              <a:rPr lang="zh-CN" altLang="en-US"/>
              <a:t>语句，而无法被翻译为</a:t>
            </a:r>
            <a:r>
              <a:rPr lang="en-US" altLang="zh-CN"/>
              <a:t>MYSQL </a:t>
            </a:r>
            <a:r>
              <a:rPr lang="zh-CN" altLang="en-US"/>
              <a:t>的</a:t>
            </a:r>
            <a:r>
              <a:rPr lang="en-US" altLang="zh-CN"/>
              <a:t>SQL</a:t>
            </a:r>
            <a:r>
              <a:rPr lang="zh-CN" altLang="en-US"/>
              <a:t>语句的情况。</a:t>
            </a:r>
            <a:endParaRPr lang="en-US" altLang="zh-CN"/>
          </a:p>
          <a:p>
            <a:r>
              <a:rPr lang="zh-CN" altLang="en-US"/>
              <a:t>遇到</a:t>
            </a:r>
            <a:r>
              <a:rPr lang="en-NZ" altLang="zh-CN"/>
              <a:t>EF Core</a:t>
            </a:r>
            <a:r>
              <a:rPr lang="zh-CN" altLang="en-US"/>
              <a:t>无法支持的</a:t>
            </a:r>
            <a:r>
              <a:rPr lang="en-NZ" altLang="zh-CN"/>
              <a:t>C#</a:t>
            </a:r>
            <a:r>
              <a:rPr lang="zh-CN" altLang="en-US"/>
              <a:t>语法怎么办？变换写法或者写原生</a:t>
            </a:r>
            <a:r>
              <a:rPr lang="en-US" altLang="zh-CN"/>
              <a:t>SQL</a:t>
            </a:r>
            <a:r>
              <a:rPr lang="zh-CN" altLang="en-US"/>
              <a:t>。</a:t>
            </a:r>
            <a:endParaRPr lang="en-NZ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8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EFCore-11</a:t>
            </a:r>
            <a:br>
              <a:rPr lang="en-US" altLang="zh-CN" sz="6600" cap="none"/>
            </a:br>
            <a:r>
              <a:rPr lang="zh-CN" altLang="en-US" sz="6600" cap="none"/>
              <a:t>有哪些做不到的事情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Why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5000" b="1"/>
              <a:t>1</a:t>
            </a:r>
            <a:r>
              <a:rPr lang="zh-CN" altLang="en-US" sz="5000" b="1"/>
              <a:t>、</a:t>
            </a:r>
            <a:r>
              <a:rPr lang="en-US" altLang="zh-CN" sz="5000" b="1"/>
              <a:t>C#</a:t>
            </a:r>
            <a:r>
              <a:rPr lang="zh-CN" altLang="en-US" sz="5000" b="1"/>
              <a:t>千变万化；</a:t>
            </a:r>
            <a:r>
              <a:rPr lang="en-US" altLang="zh-CN" sz="5000" b="1"/>
              <a:t>SQL</a:t>
            </a:r>
            <a:r>
              <a:rPr lang="zh-CN" altLang="en-US" sz="5000" b="1"/>
              <a:t>功能简单。存在合法的</a:t>
            </a:r>
            <a:r>
              <a:rPr lang="en-US" altLang="zh-CN" sz="5000" b="1"/>
              <a:t>C#</a:t>
            </a:r>
            <a:r>
              <a:rPr lang="zh-CN" altLang="en-US" sz="5000" b="1"/>
              <a:t>语句无法被翻译为</a:t>
            </a:r>
            <a:r>
              <a:rPr lang="en-US" altLang="zh-CN" sz="5000" b="1"/>
              <a:t>SQL</a:t>
            </a:r>
            <a:r>
              <a:rPr lang="zh-CN" altLang="en-US" sz="5000" b="1"/>
              <a:t>语句的情况。</a:t>
            </a:r>
            <a:endParaRPr lang="zh-CN" alt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CCB5-BE51-4F3D-806F-8E94EC48050E}"/>
              </a:ext>
            </a:extLst>
          </p:cNvPr>
          <p:cNvSpPr txBox="1"/>
          <p:nvPr/>
        </p:nvSpPr>
        <p:spPr>
          <a:xfrm>
            <a:off x="466165" y="2977083"/>
            <a:ext cx="11259669" cy="319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var books = ctx.Books.Where(b =&gt; IsOK(b.Title));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3200" b="1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private static bool IsOK(string s)</a:t>
            </a:r>
            <a:endParaRPr lang="zh-CN" altLang="zh-CN" sz="3200" b="1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3200" b="1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3200" b="1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3200" b="1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	return s.Contains("</a:t>
            </a:r>
            <a:r>
              <a:rPr lang="zh-CN" altLang="zh-CN" sz="3200" b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张</a:t>
            </a:r>
            <a:r>
              <a:rPr lang="en-US" altLang="zh-CN" sz="3200" b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");</a:t>
            </a:r>
            <a:endParaRPr lang="zh-CN" altLang="zh-CN" sz="3200" b="1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3200" b="1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3200" b="1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再虐一下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CCB5-BE51-4F3D-806F-8E94EC48050E}"/>
              </a:ext>
            </a:extLst>
          </p:cNvPr>
          <p:cNvSpPr txBox="1"/>
          <p:nvPr/>
        </p:nvSpPr>
        <p:spPr>
          <a:xfrm>
            <a:off x="466165" y="1536174"/>
            <a:ext cx="112596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var books = ctx.Books.Where(b =&gt;b.Title.PadLeft(5)=="hello");</a:t>
            </a:r>
            <a:endParaRPr lang="zh-CN" altLang="zh-CN" sz="6000" b="1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45D6D5-CBF8-40E6-AA9A-D3B5C1B53FA6}"/>
              </a:ext>
            </a:extLst>
          </p:cNvPr>
          <p:cNvSpPr/>
          <p:nvPr/>
        </p:nvSpPr>
        <p:spPr>
          <a:xfrm>
            <a:off x="6698722" y="861774"/>
            <a:ext cx="2222048" cy="1849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altLang="zh-CN" sz="3200">
                <a:solidFill>
                  <a:schemeClr val="tx1"/>
                </a:solidFill>
                <a:latin typeface="-apple-system"/>
              </a:rPr>
              <a:t>SQLServer</a:t>
            </a:r>
            <a:endParaRPr lang="en-NZ" altLang="zh-CN" sz="3200" b="0" i="0">
              <a:solidFill>
                <a:schemeClr val="tx1"/>
              </a:solidFill>
              <a:effectLst/>
              <a:latin typeface="-apple-system"/>
            </a:endParaRPr>
          </a:p>
          <a:p>
            <a:pPr algn="ctr"/>
            <a:r>
              <a:rPr lang="en-NZ" altLang="zh-CN" sz="3200" b="0" i="0">
                <a:solidFill>
                  <a:schemeClr val="tx1"/>
                </a:solidFill>
                <a:effectLst/>
                <a:latin typeface="-apple-system"/>
              </a:rPr>
              <a:t>EF Core</a:t>
            </a:r>
          </a:p>
          <a:p>
            <a:pPr algn="ctr"/>
            <a:r>
              <a:rPr lang="en-NZ" altLang="zh-CN" sz="3200" b="0" i="0">
                <a:solidFill>
                  <a:schemeClr val="tx1"/>
                </a:solidFill>
                <a:effectLst/>
                <a:latin typeface="-apple-system"/>
              </a:rPr>
              <a:t>Provider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4081B3-CA98-4A12-9F6C-F5AD82C012A9}"/>
              </a:ext>
            </a:extLst>
          </p:cNvPr>
          <p:cNvSpPr/>
          <p:nvPr/>
        </p:nvSpPr>
        <p:spPr>
          <a:xfrm>
            <a:off x="174437" y="2331403"/>
            <a:ext cx="1075550" cy="1318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-apple-system"/>
              </a:rPr>
              <a:t>C#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B683DA-BCE4-4714-B590-EBD847AD759F}"/>
              </a:ext>
            </a:extLst>
          </p:cNvPr>
          <p:cNvSpPr/>
          <p:nvPr/>
        </p:nvSpPr>
        <p:spPr>
          <a:xfrm>
            <a:off x="2033850" y="2486047"/>
            <a:ext cx="1707234" cy="1071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0" i="0">
                <a:solidFill>
                  <a:schemeClr val="tx1"/>
                </a:solidFill>
                <a:effectLst/>
                <a:latin typeface="-apple-system"/>
              </a:rPr>
              <a:t>EF Core</a:t>
            </a:r>
          </a:p>
          <a:p>
            <a:pPr algn="ctr"/>
            <a:r>
              <a:rPr lang="zh-CN" altLang="en-US" sz="3000">
                <a:solidFill>
                  <a:schemeClr val="tx1"/>
                </a:solidFill>
                <a:latin typeface="-apple-system"/>
              </a:rPr>
              <a:t>核心</a:t>
            </a:r>
            <a:endParaRPr lang="zh-CN" altLang="en-US" sz="300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F98854-38B4-46AF-9E75-2A6FD161EC3D}"/>
              </a:ext>
            </a:extLst>
          </p:cNvPr>
          <p:cNvSpPr/>
          <p:nvPr/>
        </p:nvSpPr>
        <p:spPr>
          <a:xfrm>
            <a:off x="6741459" y="3630163"/>
            <a:ext cx="2005854" cy="1582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altLang="zh-CN" sz="3200">
                <a:solidFill>
                  <a:schemeClr val="tx1"/>
                </a:solidFill>
                <a:latin typeface="-apple-system"/>
              </a:rPr>
              <a:t>MySQL</a:t>
            </a:r>
            <a:endParaRPr lang="en-NZ" altLang="zh-CN" sz="3200" b="0" i="0">
              <a:solidFill>
                <a:schemeClr val="tx1"/>
              </a:solidFill>
              <a:effectLst/>
              <a:latin typeface="-apple-system"/>
            </a:endParaRPr>
          </a:p>
          <a:p>
            <a:pPr algn="ctr"/>
            <a:r>
              <a:rPr lang="en-NZ" altLang="zh-CN" sz="3200" b="0" i="0">
                <a:solidFill>
                  <a:schemeClr val="tx1"/>
                </a:solidFill>
                <a:effectLst/>
                <a:latin typeface="-apple-system"/>
              </a:rPr>
              <a:t>EF Core</a:t>
            </a:r>
            <a:endParaRPr lang="en-NZ" altLang="zh-CN" sz="3200">
              <a:solidFill>
                <a:schemeClr val="tx1"/>
              </a:solidFill>
              <a:latin typeface="-apple-system"/>
            </a:endParaRPr>
          </a:p>
          <a:p>
            <a:pPr algn="ctr"/>
            <a:r>
              <a:rPr lang="en-NZ" altLang="zh-CN" sz="3200" b="0" i="0">
                <a:solidFill>
                  <a:schemeClr val="tx1"/>
                </a:solidFill>
                <a:effectLst/>
                <a:latin typeface="-apple-system"/>
              </a:rPr>
              <a:t>Provider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7E3363-DB3A-4FA2-8372-FE4AB3A01055}"/>
              </a:ext>
            </a:extLst>
          </p:cNvPr>
          <p:cNvSpPr/>
          <p:nvPr/>
        </p:nvSpPr>
        <p:spPr>
          <a:xfrm>
            <a:off x="4552979" y="2486047"/>
            <a:ext cx="1195400" cy="113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-apple-system"/>
              </a:rPr>
              <a:t>AST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9ACDD-8E1C-4415-A0DF-6464F896D470}"/>
              </a:ext>
            </a:extLst>
          </p:cNvPr>
          <p:cNvCxnSpPr>
            <a:cxnSpLocks/>
          </p:cNvCxnSpPr>
          <p:nvPr/>
        </p:nvCxnSpPr>
        <p:spPr>
          <a:xfrm>
            <a:off x="1249987" y="2990577"/>
            <a:ext cx="811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F118C2-296D-4DC7-9964-6DF222252415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5748379" y="1786597"/>
            <a:ext cx="950343" cy="1266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">
            <a:extLst>
              <a:ext uri="{FF2B5EF4-FFF2-40B4-BE49-F238E27FC236}">
                <a16:creationId xmlns:a16="http://schemas.microsoft.com/office/drawing/2014/main" id="{9D700E8E-ADAF-4DBC-BE3F-E68C7FD0A03D}"/>
              </a:ext>
            </a:extLst>
          </p:cNvPr>
          <p:cNvSpPr txBox="1"/>
          <p:nvPr/>
        </p:nvSpPr>
        <p:spPr>
          <a:xfrm>
            <a:off x="0" y="0"/>
            <a:ext cx="56177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不同数据库的不同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C06F79-925D-4FFC-B6A4-C85073ACF85E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5748379" y="3053065"/>
            <a:ext cx="993080" cy="1368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325764-909A-4804-9D87-A5DC9AF208FB}"/>
              </a:ext>
            </a:extLst>
          </p:cNvPr>
          <p:cNvCxnSpPr>
            <a:cxnSpLocks/>
          </p:cNvCxnSpPr>
          <p:nvPr/>
        </p:nvCxnSpPr>
        <p:spPr>
          <a:xfrm>
            <a:off x="3741084" y="3004607"/>
            <a:ext cx="811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03DE80C-2428-4130-AD90-241428CEDA17}"/>
              </a:ext>
            </a:extLst>
          </p:cNvPr>
          <p:cNvSpPr/>
          <p:nvPr/>
        </p:nvSpPr>
        <p:spPr>
          <a:xfrm>
            <a:off x="9985566" y="762581"/>
            <a:ext cx="2072158" cy="2048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altLang="zh-CN" sz="3200">
                <a:solidFill>
                  <a:schemeClr val="tx1"/>
                </a:solidFill>
                <a:latin typeface="-apple-system"/>
              </a:rPr>
              <a:t>SQLServer</a:t>
            </a:r>
          </a:p>
          <a:p>
            <a:pPr algn="ctr"/>
            <a:r>
              <a:rPr lang="en-US" altLang="zh-CN" sz="3200" b="0" i="0">
                <a:solidFill>
                  <a:schemeClr val="tx1"/>
                </a:solidFill>
                <a:effectLst/>
                <a:latin typeface="-apple-system"/>
              </a:rPr>
              <a:t>ADO.NET</a:t>
            </a:r>
            <a:r>
              <a:rPr lang="en-NZ" altLang="zh-CN" sz="3200" b="0" i="0">
                <a:solidFill>
                  <a:schemeClr val="tx1"/>
                </a:solidFill>
                <a:effectLst/>
                <a:latin typeface="-apple-system"/>
              </a:rPr>
              <a:t> Provider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A36F4ED-E10B-4C12-9F71-483A56D74172}"/>
              </a:ext>
            </a:extLst>
          </p:cNvPr>
          <p:cNvSpPr/>
          <p:nvPr/>
        </p:nvSpPr>
        <p:spPr>
          <a:xfrm>
            <a:off x="10036019" y="3487106"/>
            <a:ext cx="2072159" cy="1869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altLang="zh-CN" sz="3200">
                <a:solidFill>
                  <a:schemeClr val="tx1"/>
                </a:solidFill>
                <a:latin typeface="-apple-system"/>
              </a:rPr>
              <a:t>MYSQL</a:t>
            </a:r>
          </a:p>
          <a:p>
            <a:pPr algn="ctr"/>
            <a:r>
              <a:rPr lang="en-US" altLang="zh-CN" sz="3200" b="0" i="0">
                <a:solidFill>
                  <a:schemeClr val="tx1"/>
                </a:solidFill>
                <a:effectLst/>
                <a:latin typeface="-apple-system"/>
              </a:rPr>
              <a:t>ADO.NET</a:t>
            </a:r>
            <a:r>
              <a:rPr lang="en-NZ" altLang="zh-CN" sz="3200" b="0" i="0">
                <a:solidFill>
                  <a:schemeClr val="tx1"/>
                </a:solidFill>
                <a:effectLst/>
                <a:latin typeface="-apple-system"/>
              </a:rPr>
              <a:t> Provider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CB436B-FF9B-4021-ACC0-BE47085A55B7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>
            <a:off x="8920770" y="1786597"/>
            <a:ext cx="10647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3710A35-EFF8-453B-8FDD-8D878847D9FE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>
            <a:off x="8747313" y="4421635"/>
            <a:ext cx="12887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332DD7A-6742-41EA-A278-90EDD29AA9D3}"/>
              </a:ext>
            </a:extLst>
          </p:cNvPr>
          <p:cNvSpPr txBox="1"/>
          <p:nvPr/>
        </p:nvSpPr>
        <p:spPr>
          <a:xfrm>
            <a:off x="9069290" y="1294153"/>
            <a:ext cx="8018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/>
              <a:t>SQL</a:t>
            </a:r>
            <a:endParaRPr lang="zh-CN" altLang="en-US" sz="2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23FF1-88B8-4CFF-ADB5-D6EA90D20E7E}"/>
              </a:ext>
            </a:extLst>
          </p:cNvPr>
          <p:cNvSpPr txBox="1"/>
          <p:nvPr/>
        </p:nvSpPr>
        <p:spPr>
          <a:xfrm>
            <a:off x="8920770" y="3814170"/>
            <a:ext cx="8018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/>
              <a:t>SQL</a:t>
            </a:r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167093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9138</TotalTime>
  <Words>264</Words>
  <Application>Microsoft Office PowerPoint</Application>
  <PresentationFormat>Widescreen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等线</vt:lpstr>
      <vt:lpstr>宋体</vt:lpstr>
      <vt:lpstr>Arial</vt:lpstr>
      <vt:lpstr>Bookman Old Style</vt:lpstr>
      <vt:lpstr>Calibri</vt:lpstr>
      <vt:lpstr>Rockwell</vt:lpstr>
      <vt:lpstr>Damask</vt:lpstr>
      <vt:lpstr>主讲人：杨中科 .NET /.NET Core 教程 第三部分  EFCore-11 有哪些做不到的事情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2050</cp:revision>
  <dcterms:created xsi:type="dcterms:W3CDTF">2020-11-15T02:31:09Z</dcterms:created>
  <dcterms:modified xsi:type="dcterms:W3CDTF">2021-05-21T03:53:24Z</dcterms:modified>
</cp:coreProperties>
</file>