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7" r:id="rId2"/>
    <p:sldId id="334" r:id="rId3"/>
    <p:sldId id="336" r:id="rId4"/>
    <p:sldId id="335" r:id="rId5"/>
    <p:sldId id="337" r:id="rId6"/>
    <p:sldId id="338" r:id="rId7"/>
    <p:sldId id="339" r:id="rId8"/>
    <p:sldId id="340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82892" autoAdjust="0"/>
  </p:normalViewPr>
  <p:slideViewPr>
    <p:cSldViewPr snapToGrid="0">
      <p:cViewPr varScale="1">
        <p:scale>
          <a:sx n="54" d="100"/>
          <a:sy n="54" d="100"/>
        </p:scale>
        <p:origin x="13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复习杨中科的名言“框架是帮着程序员简化工作的，不是把程序员变成傻子的”。</a:t>
            </a:r>
            <a:endParaRPr lang="en-US" altLang="zh-CN"/>
          </a:p>
          <a:p>
            <a:r>
              <a:rPr lang="zh-CN" altLang="en-US"/>
              <a:t>展示下一张图的名人名言</a:t>
            </a:r>
            <a:endParaRPr lang="en-US" altLang="zh-CN"/>
          </a:p>
          <a:p>
            <a:r>
              <a:rPr lang="zh-CN" altLang="en-US"/>
              <a:t>在程序遇到性能问题的时候，开发人员需要检查</a:t>
            </a:r>
            <a:r>
              <a:rPr lang="en-US" altLang="zh-CN"/>
              <a:t>EF Core</a:t>
            </a:r>
            <a:r>
              <a:rPr lang="zh-CN" altLang="en-US"/>
              <a:t>生成的</a:t>
            </a:r>
            <a:r>
              <a:rPr lang="en-US" altLang="zh-CN"/>
              <a:t>SQL</a:t>
            </a:r>
            <a:r>
              <a:rPr lang="zh-CN" altLang="en-US"/>
              <a:t>语句是否有性能缺陷；比如在程序遇到</a:t>
            </a:r>
            <a:r>
              <a:rPr lang="en-US" altLang="zh-CN"/>
              <a:t>Bug</a:t>
            </a:r>
            <a:r>
              <a:rPr lang="zh-CN" altLang="en-US"/>
              <a:t>的时候，开发人员需要检查</a:t>
            </a:r>
            <a:r>
              <a:rPr lang="en-US" altLang="zh-CN"/>
              <a:t>EF Core</a:t>
            </a:r>
            <a:r>
              <a:rPr lang="zh-CN" altLang="en-US"/>
              <a:t>生成的</a:t>
            </a:r>
            <a:r>
              <a:rPr lang="en-US" altLang="zh-CN"/>
              <a:t>SQL</a:t>
            </a:r>
            <a:r>
              <a:rPr lang="zh-CN" altLang="en-US"/>
              <a:t>语句是否和自己预期的一致。</a:t>
            </a:r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77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只支持</a:t>
            </a:r>
            <a:r>
              <a:rPr lang="en-US" altLang="zh-CN"/>
              <a:t>SQLServer</a:t>
            </a:r>
            <a:r>
              <a:rPr lang="zh-CN" altLang="en-US"/>
              <a:t>，而且容易和数据库上其他活动混在一起。</a:t>
            </a:r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397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不</a:t>
            </a:r>
            <a:r>
              <a:rPr lang="zh-CN" altLang="zh-CN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需要引入</a:t>
            </a:r>
            <a:r>
              <a:rPr lang="en-US" altLang="zh-CN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.NET</a:t>
            </a:r>
            <a:r>
              <a:rPr lang="zh-CN" altLang="zh-CN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的日志框架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522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不</a:t>
            </a:r>
            <a:r>
              <a:rPr lang="zh-CN" altLang="zh-CN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需要引入</a:t>
            </a:r>
            <a:r>
              <a:rPr lang="en-US" altLang="zh-CN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.NET</a:t>
            </a:r>
            <a:r>
              <a:rPr lang="zh-CN" altLang="zh-CN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的日志框架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730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不</a:t>
            </a:r>
            <a:r>
              <a:rPr lang="zh-CN" altLang="zh-CN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需要引入</a:t>
            </a:r>
            <a:r>
              <a:rPr lang="en-US" altLang="zh-CN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.NET</a:t>
            </a:r>
            <a:r>
              <a:rPr lang="zh-CN" altLang="zh-CN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的日志框架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06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第三部分</a:t>
            </a:r>
            <a:br>
              <a:rPr lang="en-US" altLang="zh-CN" sz="6600" dirty="0"/>
            </a:br>
            <a:br>
              <a:rPr lang="en-US" altLang="zh-CN" sz="6600"/>
            </a:br>
            <a:r>
              <a:rPr lang="en-US" altLang="zh-CN" sz="6600" cap="none"/>
              <a:t>EFCore-12</a:t>
            </a:r>
            <a:br>
              <a:rPr lang="en-US" altLang="zh-CN" sz="6600" cap="none"/>
            </a:br>
            <a:r>
              <a:rPr lang="zh-CN" altLang="en-US" sz="5000" cap="none"/>
              <a:t>通过代码查看</a:t>
            </a:r>
            <a:r>
              <a:rPr lang="en-NZ" altLang="zh-CN" sz="5000" cap="none"/>
              <a:t>EF Core</a:t>
            </a:r>
            <a:r>
              <a:rPr lang="zh-CN" altLang="en-US" sz="5000" cap="none"/>
              <a:t>生成的</a:t>
            </a:r>
            <a:r>
              <a:rPr lang="en-NZ" altLang="zh-CN" sz="5000" cap="none"/>
              <a:t>SQL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000" b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Why</a:t>
            </a:r>
            <a:endParaRPr lang="zh-CN" altLang="en-US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788894" y="1776174"/>
            <a:ext cx="97356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b="1"/>
              <a:t>为啥要看</a:t>
            </a:r>
            <a:r>
              <a:rPr lang="en-US" altLang="zh-CN" sz="5000" b="1"/>
              <a:t>EF Core</a:t>
            </a:r>
            <a:r>
              <a:rPr lang="zh-CN" altLang="en-US" sz="5000" b="1"/>
              <a:t>生成的</a:t>
            </a:r>
            <a:r>
              <a:rPr lang="en-US" altLang="zh-CN" sz="5000" b="1"/>
              <a:t>SQL</a:t>
            </a:r>
            <a:r>
              <a:rPr lang="zh-CN" altLang="en-US" sz="5000" b="1"/>
              <a:t>？</a:t>
            </a:r>
            <a:endParaRPr lang="en-US" altLang="zh-CN" sz="5000" b="1"/>
          </a:p>
        </p:txBody>
      </p:sp>
    </p:spTree>
    <p:extLst>
      <p:ext uri="{BB962C8B-B14F-4D97-AF65-F5344CB8AC3E}">
        <p14:creationId xmlns:p14="http://schemas.microsoft.com/office/powerpoint/2010/main" val="344687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073336B-1816-4DB6-9A1A-4A56090C0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1328"/>
            <a:ext cx="12129246" cy="606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750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000" b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Why</a:t>
            </a:r>
            <a:endParaRPr lang="zh-CN" altLang="en-US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645458" y="2744362"/>
            <a:ext cx="105424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b="1"/>
              <a:t>不是有</a:t>
            </a:r>
            <a:r>
              <a:rPr lang="en-US" altLang="zh-CN" sz="5000" b="1"/>
              <a:t>SQL Server Profiler</a:t>
            </a:r>
            <a:r>
              <a:rPr lang="zh-CN" altLang="en-US" sz="5000" b="1"/>
              <a:t>了吗？</a:t>
            </a:r>
            <a:endParaRPr lang="zh-CN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2498654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107D8-1FFF-43F1-9FB2-3E59DADC9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824753"/>
          </a:xfrm>
        </p:spPr>
        <p:txBody>
          <a:bodyPr/>
          <a:lstStyle/>
          <a:p>
            <a:r>
              <a:rPr lang="zh-CN" altLang="en-US"/>
              <a:t>方法</a:t>
            </a:r>
            <a:r>
              <a:rPr lang="en-US" altLang="zh-CN"/>
              <a:t>1</a:t>
            </a:r>
            <a:r>
              <a:rPr lang="zh-CN" altLang="en-US"/>
              <a:t>：标准日志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43722-B543-43D6-A7DC-89787E503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568" y="1037389"/>
            <a:ext cx="11618864" cy="54351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NZ" altLang="zh-CN" sz="3600"/>
              <a:t>public static readonly ILoggerFactory MyLoggerFactory</a:t>
            </a:r>
          </a:p>
          <a:p>
            <a:pPr marL="0" indent="0">
              <a:buNone/>
            </a:pPr>
            <a:r>
              <a:rPr lang="en-NZ" altLang="zh-CN" sz="3600"/>
              <a:t>	= LoggerFactory.Create(builder =&gt; { builder.AddConsole(); });</a:t>
            </a:r>
          </a:p>
          <a:p>
            <a:pPr marL="0" indent="0">
              <a:buNone/>
            </a:pPr>
            <a:endParaRPr lang="en-US" altLang="zh-CN" sz="3600"/>
          </a:p>
          <a:p>
            <a:pPr marL="0" indent="0">
              <a:buNone/>
            </a:pPr>
            <a:r>
              <a:rPr lang="en-NZ" altLang="zh-CN" sz="3600"/>
              <a:t>optionsBuilder.UseLoggerFactory(MyLoggerFactory);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3627849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107D8-1FFF-43F1-9FB2-3E59DADC9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824753"/>
          </a:xfrm>
        </p:spPr>
        <p:txBody>
          <a:bodyPr/>
          <a:lstStyle/>
          <a:p>
            <a:r>
              <a:rPr lang="zh-CN" altLang="en-US"/>
              <a:t>方法</a:t>
            </a:r>
            <a:r>
              <a:rPr lang="en-US" altLang="zh-CN"/>
              <a:t>2</a:t>
            </a:r>
            <a:r>
              <a:rPr lang="zh-CN" altLang="en-US"/>
              <a:t>：简单日志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43722-B543-43D6-A7DC-89787E503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568" y="1037389"/>
            <a:ext cx="11618864" cy="54351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NZ" altLang="zh-CN" sz="3600"/>
              <a:t>optionsBuilder.LogTo(Console.WriteLine);</a:t>
            </a:r>
          </a:p>
          <a:p>
            <a:pPr marL="0" indent="0">
              <a:buNone/>
            </a:pPr>
            <a:r>
              <a:rPr lang="zh-CN" altLang="en-US" sz="3600"/>
              <a:t>可以自己写代码过滤一些不需要的消息。</a:t>
            </a:r>
          </a:p>
        </p:txBody>
      </p:sp>
    </p:spTree>
    <p:extLst>
      <p:ext uri="{BB962C8B-B14F-4D97-AF65-F5344CB8AC3E}">
        <p14:creationId xmlns:p14="http://schemas.microsoft.com/office/powerpoint/2010/main" val="51480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107D8-1FFF-43F1-9FB2-3E59DADC9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824753"/>
          </a:xfrm>
        </p:spPr>
        <p:txBody>
          <a:bodyPr/>
          <a:lstStyle/>
          <a:p>
            <a:r>
              <a:rPr lang="zh-CN" altLang="en-US"/>
              <a:t>方法</a:t>
            </a:r>
            <a:r>
              <a:rPr lang="en-US" altLang="zh-CN"/>
              <a:t>3</a:t>
            </a:r>
            <a:r>
              <a:rPr lang="zh-CN" altLang="en-US"/>
              <a:t>：</a:t>
            </a:r>
            <a:r>
              <a:rPr lang="en-NZ" altLang="zh-CN"/>
              <a:t>ToQueryString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43722-B543-43D6-A7DC-89787E503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568" y="1037389"/>
            <a:ext cx="11618864" cy="54351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600"/>
              <a:t>1</a:t>
            </a:r>
            <a:r>
              <a:rPr lang="zh-CN" altLang="en-US" sz="3600"/>
              <a:t>、上面两种方式无法直接得到一个操作的</a:t>
            </a:r>
            <a:r>
              <a:rPr lang="en-US" altLang="zh-CN" sz="3600"/>
              <a:t>SQL</a:t>
            </a:r>
            <a:r>
              <a:rPr lang="zh-CN" altLang="en-US" sz="3600"/>
              <a:t>语句，而且在操作很多的情况下，容易混乱。</a:t>
            </a:r>
            <a:endParaRPr lang="en-US" altLang="zh-CN" sz="3600"/>
          </a:p>
          <a:p>
            <a:pPr marL="0" indent="0">
              <a:buNone/>
            </a:pPr>
            <a:r>
              <a:rPr lang="en-US" altLang="zh-CN" sz="3600"/>
              <a:t>2</a:t>
            </a:r>
            <a:r>
              <a:rPr lang="zh-CN" altLang="en-US" sz="3600"/>
              <a:t>、</a:t>
            </a:r>
            <a:r>
              <a:rPr lang="en-US" altLang="zh-CN" sz="3600"/>
              <a:t>EF Core</a:t>
            </a:r>
            <a:r>
              <a:rPr lang="zh-CN" altLang="en-US" sz="3600"/>
              <a:t>的</a:t>
            </a:r>
            <a:r>
              <a:rPr lang="en-US" altLang="zh-CN" sz="3600"/>
              <a:t>Where</a:t>
            </a:r>
            <a:r>
              <a:rPr lang="zh-CN" altLang="en-US" sz="3600"/>
              <a:t>方法返回的是</a:t>
            </a:r>
            <a:r>
              <a:rPr lang="en-NZ" altLang="zh-CN" sz="3600"/>
              <a:t>IQueryable</a:t>
            </a:r>
            <a:r>
              <a:rPr lang="zh-CN" altLang="en-US" sz="3600"/>
              <a:t>类型，</a:t>
            </a:r>
            <a:r>
              <a:rPr lang="en-US" altLang="zh-CN" sz="3600"/>
              <a:t>DbSet</a:t>
            </a:r>
            <a:r>
              <a:rPr lang="zh-CN" altLang="en-US" sz="3600"/>
              <a:t>也实现了</a:t>
            </a:r>
            <a:r>
              <a:rPr lang="en-NZ" altLang="zh-CN" sz="3600"/>
              <a:t>IQueryable</a:t>
            </a:r>
            <a:r>
              <a:rPr lang="zh-CN" altLang="en-US" sz="3600"/>
              <a:t>接口。</a:t>
            </a:r>
            <a:r>
              <a:rPr lang="en-NZ" altLang="zh-CN" sz="3600"/>
              <a:t> IQueryable</a:t>
            </a:r>
            <a:r>
              <a:rPr lang="zh-CN" altLang="en-US" sz="3600"/>
              <a:t>有扩展方法</a:t>
            </a:r>
            <a:r>
              <a:rPr lang="en-NZ" altLang="zh-CN" sz="3600"/>
              <a:t>ToQueryString()</a:t>
            </a:r>
            <a:r>
              <a:rPr lang="zh-CN" altLang="en-US" sz="3600"/>
              <a:t>可以获得</a:t>
            </a:r>
            <a:r>
              <a:rPr lang="en-US" altLang="zh-CN" sz="3600"/>
              <a:t>SQL</a:t>
            </a:r>
            <a:r>
              <a:rPr lang="zh-CN" altLang="en-US" sz="3600"/>
              <a:t>。</a:t>
            </a:r>
            <a:endParaRPr lang="en-US" altLang="zh-CN" sz="3600"/>
          </a:p>
          <a:p>
            <a:pPr marL="0" indent="0">
              <a:buNone/>
            </a:pPr>
            <a:r>
              <a:rPr lang="en-US" altLang="zh-CN" sz="3600"/>
              <a:t>3</a:t>
            </a:r>
            <a:r>
              <a:rPr lang="zh-CN" altLang="en-US" sz="3600"/>
              <a:t>、不需要真的执行查询才获取</a:t>
            </a:r>
            <a:r>
              <a:rPr lang="en-US" altLang="zh-CN" sz="3600"/>
              <a:t>SQL</a:t>
            </a:r>
            <a:r>
              <a:rPr lang="zh-CN" altLang="en-US" sz="3600"/>
              <a:t>语句；只能获取查询操作的。</a:t>
            </a:r>
          </a:p>
        </p:txBody>
      </p:sp>
    </p:spTree>
    <p:extLst>
      <p:ext uri="{BB962C8B-B14F-4D97-AF65-F5344CB8AC3E}">
        <p14:creationId xmlns:p14="http://schemas.microsoft.com/office/powerpoint/2010/main" val="64395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107D8-1FFF-43F1-9FB2-3E59DADC9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824753"/>
          </a:xfrm>
        </p:spPr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43722-B543-43D6-A7DC-89787E503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568" y="1037389"/>
            <a:ext cx="11618864" cy="54351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/>
              <a:t>写测试性代码，用简单日志；正式需要记录</a:t>
            </a:r>
            <a:r>
              <a:rPr lang="en-US" altLang="zh-CN" sz="3600"/>
              <a:t>SQL</a:t>
            </a:r>
            <a:r>
              <a:rPr lang="zh-CN" altLang="en-US" sz="3600"/>
              <a:t>给审核人员或者排查故障，用标准日志；开发阶段，从繁杂的查询操作中立即看到</a:t>
            </a:r>
            <a:r>
              <a:rPr lang="en-US" altLang="zh-CN" sz="3600"/>
              <a:t>SQL</a:t>
            </a:r>
            <a:r>
              <a:rPr lang="zh-CN" altLang="en-US" sz="3600"/>
              <a:t>，用</a:t>
            </a:r>
            <a:r>
              <a:rPr lang="en-NZ" altLang="zh-CN" sz="3600"/>
              <a:t>ToQueryString()</a:t>
            </a:r>
            <a:r>
              <a:rPr lang="zh-CN" altLang="en-US" sz="36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6343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9186</TotalTime>
  <Words>356</Words>
  <Application>Microsoft Office PowerPoint</Application>
  <PresentationFormat>Widescreen</PresentationFormat>
  <Paragraphs>36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/.NET Core 教程 第三部分  EFCore-12 通过代码查看EF Core生成的SQL</vt:lpstr>
      <vt:lpstr>PowerPoint Presentation</vt:lpstr>
      <vt:lpstr>PowerPoint Presentation</vt:lpstr>
      <vt:lpstr>PowerPoint Presentation</vt:lpstr>
      <vt:lpstr>方法1：标准日志</vt:lpstr>
      <vt:lpstr>方法2：简单日志</vt:lpstr>
      <vt:lpstr>方法3：ToQueryString</vt:lpstr>
      <vt:lpstr>总结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2083</cp:revision>
  <dcterms:created xsi:type="dcterms:W3CDTF">2020-11-15T02:31:09Z</dcterms:created>
  <dcterms:modified xsi:type="dcterms:W3CDTF">2021-05-21T04:43:01Z</dcterms:modified>
</cp:coreProperties>
</file>