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39" r:id="rId3"/>
    <p:sldId id="340" r:id="rId4"/>
    <p:sldId id="341" r:id="rId5"/>
    <p:sldId id="342" r:id="rId6"/>
    <p:sldId id="34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”向异性表达爱意“在中文中就是”我爱你“，在英文中就是”</a:t>
            </a:r>
            <a:r>
              <a:rPr lang="en-US" altLang="zh-CN"/>
              <a:t>I Love you</a:t>
            </a:r>
            <a:r>
              <a:rPr lang="zh-CN" altLang="en-US"/>
              <a:t>“，在韩文中就是”擦浪欸“，在日文中我不会（沉默两秒）”亚卖呆“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3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这是微软的一种”中庸策略“。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0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开源项目的主要贡献者是微软</a:t>
            </a:r>
            <a:r>
              <a:rPr lang="en-NZ" altLang="zh-CN" sz="1800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EF</a:t>
            </a:r>
            <a:r>
              <a:rPr lang="zh-CN" altLang="zh-CN" sz="1800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团队的主程序员，因此这个项目的可靠性还是比较高的。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EFCore-13</a:t>
            </a:r>
            <a:br>
              <a:rPr lang="en-US" altLang="zh-CN" sz="6600" cap="none"/>
            </a:br>
            <a:r>
              <a:rPr lang="zh-CN" altLang="en-US" sz="5000" cap="none"/>
              <a:t>同样的</a:t>
            </a:r>
            <a:r>
              <a:rPr lang="en-US" altLang="zh-CN" sz="5000" cap="none"/>
              <a:t>LINQ</a:t>
            </a:r>
            <a:r>
              <a:rPr lang="zh-CN" altLang="en-US" sz="5000" cap="none"/>
              <a:t>被翻译为不同的</a:t>
            </a:r>
            <a:r>
              <a:rPr lang="en-US" altLang="zh-CN" sz="5000" cap="none"/>
              <a:t>SQL</a:t>
            </a:r>
            <a:r>
              <a:rPr lang="zh-CN" altLang="en-US" sz="5000" cap="none"/>
              <a:t>语句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7D8-1FFF-43F1-9FB2-3E59DADC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824753"/>
          </a:xfrm>
        </p:spPr>
        <p:txBody>
          <a:bodyPr/>
          <a:lstStyle/>
          <a:p>
            <a:r>
              <a:rPr lang="zh-CN" altLang="en-US"/>
              <a:t>不同数据库方言不同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3722-B543-43D6-A7DC-89787E50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8" y="1093694"/>
            <a:ext cx="11618864" cy="5378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SQLServer:  select top(3) * from t</a:t>
            </a:r>
          </a:p>
          <a:p>
            <a:pPr marL="0" indent="0">
              <a:buNone/>
            </a:pPr>
            <a:r>
              <a:rPr lang="en-NZ" altLang="zh-CN" sz="3900"/>
              <a:t>MySQL: select * from t LIMIT 3</a:t>
            </a:r>
          </a:p>
          <a:p>
            <a:pPr marL="0" indent="0">
              <a:buNone/>
            </a:pPr>
            <a:r>
              <a:rPr lang="en-NZ" altLang="zh-CN" sz="3900"/>
              <a:t>Oracle: select * from t where ROWNUM&lt;=3</a:t>
            </a:r>
          </a:p>
          <a:p>
            <a:pPr marL="0" indent="0">
              <a:buNone/>
            </a:pPr>
            <a:endParaRPr lang="en-NZ" altLang="zh-CN" sz="3900"/>
          </a:p>
          <a:p>
            <a:pPr marL="0" indent="0">
              <a:buNone/>
            </a:pPr>
            <a:r>
              <a:rPr lang="zh-CN" altLang="en-US" sz="3900"/>
              <a:t>同样的</a:t>
            </a:r>
            <a:r>
              <a:rPr lang="en-US" altLang="zh-CN" sz="3900"/>
              <a:t>C#</a:t>
            </a:r>
            <a:r>
              <a:rPr lang="zh-CN" altLang="en-US" sz="3900"/>
              <a:t>语句在不同数据库中被</a:t>
            </a:r>
            <a:r>
              <a:rPr lang="en-US" altLang="zh-CN" sz="3900"/>
              <a:t>EF Core</a:t>
            </a:r>
            <a:r>
              <a:rPr lang="zh-CN" altLang="en-US" sz="3900"/>
              <a:t>翻译成不同的</a:t>
            </a:r>
            <a:r>
              <a:rPr lang="en-US" altLang="zh-CN" sz="3900"/>
              <a:t>SQL</a:t>
            </a:r>
            <a:r>
              <a:rPr lang="zh-CN" altLang="en-US" sz="3900"/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64395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7D8-1FFF-43F1-9FB2-3E59DADC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824753"/>
          </a:xfrm>
        </p:spPr>
        <p:txBody>
          <a:bodyPr/>
          <a:lstStyle/>
          <a:p>
            <a:r>
              <a:rPr lang="en-US" altLang="zh-CN"/>
              <a:t>EF Core</a:t>
            </a:r>
            <a:r>
              <a:rPr lang="zh-CN" altLang="en-US"/>
              <a:t>迁移脚本和数据库相关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3722-B543-43D6-A7DC-89787E50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8" y="4554070"/>
            <a:ext cx="11618864" cy="1918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因此迁移脚本不能跨数据库。通过给</a:t>
            </a:r>
            <a:r>
              <a:rPr lang="en-US" altLang="zh-CN" sz="3600"/>
              <a:t>Add-Migration</a:t>
            </a:r>
            <a:r>
              <a:rPr lang="zh-CN" altLang="en-US" sz="3600"/>
              <a:t>命令添加“</a:t>
            </a:r>
            <a:r>
              <a:rPr lang="en-US" altLang="zh-CN" sz="3600"/>
              <a:t>-OutputDir”</a:t>
            </a:r>
            <a:r>
              <a:rPr lang="zh-CN" altLang="en-US" sz="3600"/>
              <a:t>参数的形式来在同一个项目中为不同的数据库生成不同的迁移脚本。本节简化为建不同项目。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773B3-BDF5-412E-8001-82BBBFABE6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692" y="824753"/>
            <a:ext cx="11946615" cy="32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59EB-A0BB-44F5-BBC5-5C1560F0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1365"/>
            <a:ext cx="10353761" cy="55581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SQLServer</a:t>
            </a:r>
            <a:r>
              <a:rPr lang="zh-CN" altLang="en-US"/>
              <a:t>项目中测试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B849-D7A2-4930-B154-5291EA0C328A}"/>
              </a:ext>
            </a:extLst>
          </p:cNvPr>
          <p:cNvSpPr txBox="1"/>
          <p:nvPr/>
        </p:nvSpPr>
        <p:spPr>
          <a:xfrm>
            <a:off x="134470" y="1120676"/>
            <a:ext cx="1192305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var books = ctx.Books.Where(b=&gt;b.PubTime.Year&gt;2010).Take(3);</a:t>
            </a:r>
          </a:p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foreach(var b in books)</a:t>
            </a:r>
          </a:p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	Console.WriteLine(b.Title);</a:t>
            </a:r>
          </a:p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3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80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59EB-A0BB-44F5-BBC5-5C1560F0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1365"/>
            <a:ext cx="10353761" cy="55581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MySQL</a:t>
            </a:r>
            <a:r>
              <a:rPr lang="zh-CN" altLang="en-US"/>
              <a:t>项目中测试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B849-D7A2-4930-B154-5291EA0C328A}"/>
              </a:ext>
            </a:extLst>
          </p:cNvPr>
          <p:cNvSpPr txBox="1"/>
          <p:nvPr/>
        </p:nvSpPr>
        <p:spPr>
          <a:xfrm>
            <a:off x="134470" y="1027514"/>
            <a:ext cx="119230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EF Provider</a:t>
            </a:r>
            <a:r>
              <a:rPr lang="zh-CN" altLang="en-US" sz="3000">
                <a:latin typeface="宋体" panose="02010600030101010101" pitchFamily="2" charset="-122"/>
                <a:ea typeface="宋体" panose="02010600030101010101" pitchFamily="2" charset="-122"/>
              </a:rPr>
              <a:t>的选择：</a:t>
            </a:r>
            <a:endParaRPr lang="en-US" altLang="zh-CN" sz="3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CA22B9-31BD-4B29-B16B-2676CFD41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4007"/>
              </p:ext>
            </p:extLst>
          </p:nvPr>
        </p:nvGraphicFramePr>
        <p:xfrm>
          <a:off x="134470" y="1581512"/>
          <a:ext cx="119230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836988650"/>
                    </a:ext>
                  </a:extLst>
                </a:gridCol>
                <a:gridCol w="4948518">
                  <a:extLst>
                    <a:ext uri="{9D8B030D-6E8A-4147-A177-3AD203B41FA5}">
                      <a16:colId xmlns:a16="http://schemas.microsoft.com/office/drawing/2014/main" val="1990221715"/>
                    </a:ext>
                  </a:extLst>
                </a:gridCol>
                <a:gridCol w="5280211">
                  <a:extLst>
                    <a:ext uri="{9D8B030D-6E8A-4147-A177-3AD203B41FA5}">
                      <a16:colId xmlns:a16="http://schemas.microsoft.com/office/drawing/2014/main" val="250616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/>
                        <a:t>MySql.EntityFrameworkCore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/>
                        <a:t>Pomelo.EntityFrameworkCore.MySql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4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开发者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MySql</a:t>
                      </a:r>
                      <a:r>
                        <a:rPr lang="zh-CN" altLang="en-US"/>
                        <a:t>官方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开源开发者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是否开源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活跃度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以前不活跃，近期活跃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一直活跃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8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下载量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86,736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12,067,187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103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6E82DC-09AD-4777-A292-720AE867B1D1}"/>
              </a:ext>
            </a:extLst>
          </p:cNvPr>
          <p:cNvSpPr txBox="1"/>
          <p:nvPr/>
        </p:nvSpPr>
        <p:spPr>
          <a:xfrm>
            <a:off x="0" y="3712711"/>
            <a:ext cx="1192305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NZ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Install-Package Pomelo.EntityFrameworkCore.MySql</a:t>
            </a:r>
          </a:p>
          <a:p>
            <a:r>
              <a:rPr lang="en-NZ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NZ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optionsBuilder.UseMySql("server=localhost;user=root;password=root;database=ef",</a:t>
            </a:r>
          </a:p>
          <a:p>
            <a:r>
              <a:rPr lang="en-NZ" altLang="zh-CN" sz="3000">
                <a:latin typeface="宋体" panose="02010600030101010101" pitchFamily="2" charset="-122"/>
                <a:ea typeface="宋体" panose="02010600030101010101" pitchFamily="2" charset="-122"/>
              </a:rPr>
              <a:t>	new MySqlServerVersion(new Version(5, 6, 0)));</a:t>
            </a:r>
          </a:p>
        </p:txBody>
      </p:sp>
    </p:spTree>
    <p:extLst>
      <p:ext uri="{BB962C8B-B14F-4D97-AF65-F5344CB8AC3E}">
        <p14:creationId xmlns:p14="http://schemas.microsoft.com/office/powerpoint/2010/main" val="192024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59EB-A0BB-44F5-BBC5-5C1560F0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1365"/>
            <a:ext cx="10353761" cy="55581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PostgreSQL</a:t>
            </a:r>
            <a:r>
              <a:rPr lang="zh-CN" altLang="en-US"/>
              <a:t>项目中测试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B849-D7A2-4930-B154-5291EA0C328A}"/>
              </a:ext>
            </a:extLst>
          </p:cNvPr>
          <p:cNvSpPr txBox="1"/>
          <p:nvPr/>
        </p:nvSpPr>
        <p:spPr>
          <a:xfrm>
            <a:off x="134470" y="1120676"/>
            <a:ext cx="11923059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900">
                <a:latin typeface="宋体" panose="02010600030101010101" pitchFamily="2" charset="-122"/>
                <a:ea typeface="宋体" panose="02010600030101010101" pitchFamily="2" charset="-122"/>
              </a:rPr>
              <a:t>Install-Package 	Npgsql.EntityFrameworkCore.PostgreSQL</a:t>
            </a:r>
          </a:p>
          <a:p>
            <a:endParaRPr lang="en-US" altLang="zh-CN" sz="3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NZ" altLang="zh-CN" sz="3900">
                <a:latin typeface="宋体" panose="02010600030101010101" pitchFamily="2" charset="-122"/>
                <a:ea typeface="宋体" panose="02010600030101010101" pitchFamily="2" charset="-122"/>
              </a:rPr>
              <a:t>optionsBuilder.UseNpgsql("Host=127.0.0.1;Database=ef;Username=postgres;Password=123456");</a:t>
            </a:r>
            <a:endParaRPr lang="zh-CN" altLang="en-US" sz="3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10260</TotalTime>
  <Words>394</Words>
  <Application>Microsoft Office PowerPoint</Application>
  <PresentationFormat>Widescreen</PresentationFormat>
  <Paragraphs>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宋体</vt:lpstr>
      <vt:lpstr>Arial</vt:lpstr>
      <vt:lpstr>Bookman Old Style</vt:lpstr>
      <vt:lpstr>Rockwell</vt:lpstr>
      <vt:lpstr>Damask</vt:lpstr>
      <vt:lpstr>主讲人：杨中科 .NET /.NET Core 教程 第三部分  EFCore-13 同样的LINQ被翻译为不同的SQL语句</vt:lpstr>
      <vt:lpstr>不同数据库方言不同</vt:lpstr>
      <vt:lpstr>EF Core迁移脚本和数据库相关</vt:lpstr>
      <vt:lpstr>SQLServer项目中测试</vt:lpstr>
      <vt:lpstr>MySQL项目中测试</vt:lpstr>
      <vt:lpstr>PostgreSQL项目中测试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2129</cp:revision>
  <dcterms:created xsi:type="dcterms:W3CDTF">2020-11-15T02:31:09Z</dcterms:created>
  <dcterms:modified xsi:type="dcterms:W3CDTF">2021-05-26T03:52:19Z</dcterms:modified>
</cp:coreProperties>
</file>