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7" r:id="rId2"/>
    <p:sldId id="334" r:id="rId3"/>
    <p:sldId id="335" r:id="rId4"/>
    <p:sldId id="336" r:id="rId5"/>
    <p:sldId id="337" r:id="rId6"/>
    <p:sldId id="338" r:id="rId7"/>
    <p:sldId id="339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 autoAdjust="0"/>
    <p:restoredTop sz="82892" autoAdjust="0"/>
  </p:normalViewPr>
  <p:slideViewPr>
    <p:cSldViewPr snapToGrid="0">
      <p:cViewPr varScale="1">
        <p:scale>
          <a:sx n="54" d="100"/>
          <a:sy n="54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一对一：一个老公对应一个老婆；一对多：一个父亲多个孩子，一个孩子只有一个父亲；多对多：一个老师有多个同学，一个同学有多个老师；</a:t>
            </a:r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7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151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1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38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5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altLang="zh-CN"/>
              <a:t>Article a1 = new Article();</a:t>
            </a:r>
          </a:p>
          <a:p>
            <a:r>
              <a:rPr lang="en-NZ" altLang="zh-CN"/>
              <a:t>a1.Title = "</a:t>
            </a:r>
            <a:r>
              <a:rPr lang="zh-CN" altLang="en-US"/>
              <a:t>微软发布</a:t>
            </a:r>
            <a:r>
              <a:rPr lang="en-US" altLang="zh-CN"/>
              <a:t>.</a:t>
            </a:r>
            <a:r>
              <a:rPr lang="en-NZ" altLang="zh-CN"/>
              <a:t>NET 6</a:t>
            </a:r>
            <a:r>
              <a:rPr lang="zh-CN" altLang="en-US"/>
              <a:t>大版本的首个预览</a:t>
            </a:r>
            <a:r>
              <a:rPr lang="en-US" altLang="zh-CN"/>
              <a:t>";</a:t>
            </a:r>
          </a:p>
          <a:p>
            <a:r>
              <a:rPr lang="en-NZ" altLang="zh-CN"/>
              <a:t>a1.Content = "</a:t>
            </a:r>
            <a:r>
              <a:rPr lang="zh-CN" altLang="en-US"/>
              <a:t>微</a:t>
            </a:r>
            <a:r>
              <a:rPr lang="en-NZ" altLang="zh-CN"/>
              <a:t>xxxx";</a:t>
            </a:r>
          </a:p>
          <a:p>
            <a:r>
              <a:rPr lang="en-NZ" altLang="zh-CN"/>
              <a:t>Comment c1 = new Comment() { Message="</a:t>
            </a:r>
            <a:r>
              <a:rPr lang="zh-CN" altLang="en-US"/>
              <a:t>支持</a:t>
            </a:r>
            <a:r>
              <a:rPr lang="en-US" altLang="zh-CN"/>
              <a:t>"};</a:t>
            </a:r>
          </a:p>
          <a:p>
            <a:r>
              <a:rPr lang="en-NZ" altLang="zh-CN"/>
              <a:t>Comment c2 = new Comment() { Message = "</a:t>
            </a:r>
            <a:r>
              <a:rPr lang="zh-CN" altLang="en-US"/>
              <a:t>微软太牛了</a:t>
            </a:r>
            <a:r>
              <a:rPr lang="en-US" altLang="zh-CN"/>
              <a:t>" };</a:t>
            </a:r>
          </a:p>
          <a:p>
            <a:r>
              <a:rPr lang="en-NZ" altLang="zh-CN"/>
              <a:t>Comment c3 = new Comment() { Message = "</a:t>
            </a:r>
            <a:r>
              <a:rPr lang="zh-CN" altLang="en-US"/>
              <a:t>火钳刘明</a:t>
            </a:r>
            <a:r>
              <a:rPr lang="en-US" altLang="zh-CN"/>
              <a:t>" };</a:t>
            </a:r>
          </a:p>
          <a:p>
            <a:r>
              <a:rPr lang="en-NZ" altLang="zh-CN"/>
              <a:t>a1.Comments.Add(c1);</a:t>
            </a:r>
          </a:p>
          <a:p>
            <a:r>
              <a:rPr lang="en-NZ" altLang="zh-CN"/>
              <a:t>a1.Comments.Add(c2);</a:t>
            </a:r>
          </a:p>
          <a:p>
            <a:r>
              <a:rPr lang="en-NZ" altLang="zh-CN"/>
              <a:t>a1.Comments.Add(c3);</a:t>
            </a:r>
          </a:p>
          <a:p>
            <a:r>
              <a:rPr lang="en-NZ" altLang="zh-CN"/>
              <a:t>using (TestDbContext ctx = new TestDbContext())</a:t>
            </a:r>
          </a:p>
          <a:p>
            <a:r>
              <a:rPr lang="en-NZ" altLang="zh-CN"/>
              <a:t>{</a:t>
            </a:r>
          </a:p>
          <a:p>
            <a:r>
              <a:rPr lang="en-NZ" altLang="zh-CN"/>
              <a:t>	ctx.Articles.Add(a1);</a:t>
            </a:r>
          </a:p>
          <a:p>
            <a:r>
              <a:rPr lang="en-NZ" altLang="zh-CN"/>
              <a:t>	await ctx.SaveChangesAsync();</a:t>
            </a:r>
          </a:p>
          <a:p>
            <a:r>
              <a:rPr lang="en-NZ" altLang="zh-CN"/>
              <a:t>}</a:t>
            </a:r>
          </a:p>
          <a:p>
            <a:endParaRPr lang="en-NZ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5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第三部分</a:t>
            </a:r>
            <a:br>
              <a:rPr lang="en-US" altLang="zh-CN" sz="6600" dirty="0"/>
            </a:br>
            <a:br>
              <a:rPr lang="en-US" altLang="zh-CN" sz="6600"/>
            </a:br>
            <a:r>
              <a:rPr lang="en-US" altLang="zh-CN" sz="6600" cap="none"/>
              <a:t>EFCore-14</a:t>
            </a:r>
            <a:br>
              <a:rPr lang="en-US" altLang="zh-CN" sz="6600" cap="none"/>
            </a:br>
            <a:r>
              <a:rPr lang="en-NZ" altLang="zh-CN" sz="5000" cap="none"/>
              <a:t>EF Core</a:t>
            </a:r>
            <a:r>
              <a:rPr lang="zh-CN" altLang="en-US" sz="5000" cap="none"/>
              <a:t>一对多关系配置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什么是实体间关系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1023139"/>
            <a:ext cx="1195891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/>
              <a:t>1</a:t>
            </a:r>
            <a:r>
              <a:rPr lang="zh-CN" altLang="en-US" sz="5000" b="1"/>
              <a:t>、所谓“关系数据库”</a:t>
            </a:r>
            <a:endParaRPr lang="en-US" altLang="zh-CN" sz="5000" b="1"/>
          </a:p>
          <a:p>
            <a:r>
              <a:rPr lang="en-US" altLang="zh-CN" sz="5000" b="1"/>
              <a:t>2</a:t>
            </a:r>
            <a:r>
              <a:rPr lang="zh-CN" altLang="en-US" sz="5000" b="1"/>
              <a:t>、复习：数据库表之间的关系：一对一、一对多、多对多。</a:t>
            </a:r>
            <a:endParaRPr lang="en-US" altLang="zh-CN" sz="5000" b="1"/>
          </a:p>
          <a:p>
            <a:r>
              <a:rPr lang="en-US" altLang="zh-CN" sz="5000" b="1"/>
              <a:t>3</a:t>
            </a:r>
            <a:r>
              <a:rPr lang="zh-CN" altLang="en-US" sz="5000" b="1"/>
              <a:t>、</a:t>
            </a:r>
            <a:r>
              <a:rPr lang="en-US" altLang="zh-CN" sz="5000" b="1"/>
              <a:t>EF Core</a:t>
            </a:r>
            <a:r>
              <a:rPr lang="zh-CN" altLang="en-US" sz="5000" b="1"/>
              <a:t>不仅支持单实体操作，更支持多实体的关系操作。</a:t>
            </a:r>
            <a:endParaRPr lang="en-US" altLang="zh-CN" sz="5000" b="1"/>
          </a:p>
          <a:p>
            <a:r>
              <a:rPr lang="en-US" altLang="zh-CN" sz="5000" b="1"/>
              <a:t>4</a:t>
            </a:r>
            <a:r>
              <a:rPr lang="zh-CN" altLang="en-US" sz="5000" b="1"/>
              <a:t>、三部曲：实体类中关系属性；</a:t>
            </a:r>
            <a:r>
              <a:rPr lang="en-US" altLang="zh-CN" sz="5000" b="1"/>
              <a:t>FluentAPI</a:t>
            </a:r>
            <a:r>
              <a:rPr lang="zh-CN" altLang="en-US" sz="5000" b="1"/>
              <a:t>关系配置；使用关系操作。</a:t>
            </a:r>
            <a:endParaRPr lang="en-US" altLang="zh-CN" sz="5000" b="1"/>
          </a:p>
        </p:txBody>
      </p:sp>
    </p:spTree>
    <p:extLst>
      <p:ext uri="{BB962C8B-B14F-4D97-AF65-F5344CB8AC3E}">
        <p14:creationId xmlns:p14="http://schemas.microsoft.com/office/powerpoint/2010/main" val="344687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一对多：实体类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1023139"/>
            <a:ext cx="119589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/>
              <a:t>1</a:t>
            </a:r>
            <a:r>
              <a:rPr lang="zh-CN" altLang="en-US" sz="5000" b="1"/>
              <a:t>、文章实体类</a:t>
            </a:r>
            <a:r>
              <a:rPr lang="en-NZ" altLang="zh-CN" sz="5000" b="1"/>
              <a:t>Article</a:t>
            </a:r>
            <a:r>
              <a:rPr lang="zh-CN" altLang="en-US" sz="5000" b="1"/>
              <a:t>、评论实体类</a:t>
            </a:r>
            <a:r>
              <a:rPr lang="en-NZ" altLang="zh-CN" sz="5000" b="1"/>
              <a:t>Comment</a:t>
            </a:r>
            <a:r>
              <a:rPr lang="zh-CN" altLang="en-US" sz="5000" b="1"/>
              <a:t>。一篇文章对应多条评论。</a:t>
            </a:r>
            <a:endParaRPr lang="en-US" altLang="zh-CN" sz="5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F1EFD-1C4B-4330-961E-E9F4F423A60E}"/>
              </a:ext>
            </a:extLst>
          </p:cNvPr>
          <p:cNvSpPr txBox="1"/>
          <p:nvPr/>
        </p:nvSpPr>
        <p:spPr>
          <a:xfrm>
            <a:off x="-1" y="2815720"/>
            <a:ext cx="62932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public class Article</a:t>
            </a:r>
          </a:p>
          <a:p>
            <a:r>
              <a:rPr lang="zh-CN" altLang="en-US" sz="2000" b="1"/>
              <a:t>{</a:t>
            </a:r>
          </a:p>
          <a:p>
            <a:r>
              <a:rPr lang="zh-CN" altLang="en-US" sz="2000" b="1"/>
              <a:t>	public long Id { get; set; }</a:t>
            </a:r>
          </a:p>
          <a:p>
            <a:r>
              <a:rPr lang="zh-CN" altLang="en-US" sz="2000" b="1"/>
              <a:t>	public string Title { get; set; }</a:t>
            </a:r>
          </a:p>
          <a:p>
            <a:r>
              <a:rPr lang="zh-CN" altLang="en-US" sz="2000" b="1"/>
              <a:t>	public string Content { get; set; }</a:t>
            </a:r>
          </a:p>
          <a:p>
            <a:r>
              <a:rPr lang="zh-CN" altLang="en-US" sz="2000" b="1"/>
              <a:t>	public List&lt;Comment&gt; Comments { get; set; } </a:t>
            </a:r>
            <a:endParaRPr lang="en-US" altLang="zh-CN" sz="2000" b="1"/>
          </a:p>
          <a:p>
            <a:r>
              <a:rPr lang="en-US" altLang="zh-CN" sz="2000" b="1"/>
              <a:t>                       </a:t>
            </a:r>
            <a:r>
              <a:rPr lang="zh-CN" altLang="en-US" sz="2000" b="1"/>
              <a:t>= new List&lt;Comment&gt;(); </a:t>
            </a:r>
          </a:p>
          <a:p>
            <a:r>
              <a:rPr lang="zh-CN" altLang="en-US" sz="2000" b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A65EC-E7D0-426D-8510-DEA92EF54653}"/>
              </a:ext>
            </a:extLst>
          </p:cNvPr>
          <p:cNvSpPr txBox="1"/>
          <p:nvPr/>
        </p:nvSpPr>
        <p:spPr>
          <a:xfrm>
            <a:off x="6490447" y="2816522"/>
            <a:ext cx="570155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b="1"/>
              <a:t>public class Comment</a:t>
            </a:r>
          </a:p>
          <a:p>
            <a:r>
              <a:rPr lang="zh-CN" altLang="en-US" sz="2500" b="1"/>
              <a:t>{</a:t>
            </a:r>
          </a:p>
          <a:p>
            <a:r>
              <a:rPr lang="zh-CN" altLang="en-US" sz="2500" b="1"/>
              <a:t>	public long Id { get; set; }</a:t>
            </a:r>
          </a:p>
          <a:p>
            <a:r>
              <a:rPr lang="zh-CN" altLang="en-US" sz="2500" b="1"/>
              <a:t>	public Article Article { get; set; }</a:t>
            </a:r>
          </a:p>
          <a:p>
            <a:r>
              <a:rPr lang="zh-CN" altLang="en-US" sz="2500" b="1"/>
              <a:t>	public string Message { get; set; }</a:t>
            </a:r>
          </a:p>
          <a:p>
            <a:r>
              <a:rPr lang="zh-CN" altLang="en-US" sz="25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080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一对多：关系配置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1" y="861774"/>
            <a:ext cx="120664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b="1"/>
              <a:t>EF Core</a:t>
            </a:r>
            <a:r>
              <a:rPr lang="zh-CN" altLang="en-US" sz="4500" b="1"/>
              <a:t>中实体之间关系的配置的套路：</a:t>
            </a:r>
            <a:endParaRPr lang="en-US" altLang="zh-CN" sz="4500" b="1"/>
          </a:p>
          <a:p>
            <a:r>
              <a:rPr lang="en-US" altLang="zh-CN" sz="4500" b="1"/>
              <a:t>HasXXX(…).WithXXX(…);</a:t>
            </a:r>
          </a:p>
          <a:p>
            <a:r>
              <a:rPr lang="zh-CN" altLang="en-US" sz="4500" b="1"/>
              <a:t>有</a:t>
            </a:r>
            <a:r>
              <a:rPr lang="en-US" altLang="zh-CN" sz="4500" b="1"/>
              <a:t>XXX</a:t>
            </a:r>
            <a:r>
              <a:rPr lang="zh-CN" altLang="en-US" sz="4500" b="1"/>
              <a:t>、反之带有</a:t>
            </a:r>
            <a:r>
              <a:rPr lang="en-US" altLang="zh-CN" sz="4500" b="1"/>
              <a:t>XXX</a:t>
            </a:r>
            <a:r>
              <a:rPr lang="zh-CN" altLang="en-US" sz="4500" b="1"/>
              <a:t>。</a:t>
            </a:r>
            <a:endParaRPr lang="en-US" altLang="zh-CN" sz="4500" b="1"/>
          </a:p>
          <a:p>
            <a:r>
              <a:rPr lang="en-US" altLang="zh-CN" sz="4500" b="1"/>
              <a:t>XXX</a:t>
            </a:r>
            <a:r>
              <a:rPr lang="zh-CN" altLang="en-US" sz="4500" b="1"/>
              <a:t>可选值</a:t>
            </a:r>
            <a:r>
              <a:rPr lang="en-US" altLang="zh-CN" sz="4500" b="1"/>
              <a:t>One</a:t>
            </a:r>
            <a:r>
              <a:rPr lang="zh-CN" altLang="en-US" sz="4500" b="1"/>
              <a:t>、</a:t>
            </a:r>
            <a:r>
              <a:rPr lang="en-US" altLang="zh-CN" sz="4500" b="1"/>
              <a:t>Many</a:t>
            </a:r>
            <a:r>
              <a:rPr lang="zh-CN" altLang="en-US" sz="4500" b="1"/>
              <a:t>。</a:t>
            </a:r>
            <a:endParaRPr lang="en-US" altLang="zh-CN" sz="4500" b="1"/>
          </a:p>
          <a:p>
            <a:endParaRPr lang="en-US" altLang="zh-CN" sz="4500" b="1"/>
          </a:p>
          <a:p>
            <a:r>
              <a:rPr lang="zh-CN" altLang="en-US" sz="4500" b="1"/>
              <a:t>一对多：</a:t>
            </a:r>
            <a:r>
              <a:rPr lang="en-US" altLang="zh-CN" sz="4500" b="1"/>
              <a:t>HasOne(…).WithMany(…);</a:t>
            </a:r>
          </a:p>
          <a:p>
            <a:r>
              <a:rPr lang="zh-CN" altLang="en-US" sz="4500" b="1"/>
              <a:t>一对一：</a:t>
            </a:r>
            <a:r>
              <a:rPr lang="en-US" altLang="zh-CN" sz="4500" b="1"/>
              <a:t>HasOne(…).WithOne (…);</a:t>
            </a:r>
          </a:p>
          <a:p>
            <a:r>
              <a:rPr lang="zh-CN" altLang="en-US" sz="4500" b="1"/>
              <a:t>多对多：</a:t>
            </a:r>
            <a:r>
              <a:rPr lang="en-US" altLang="zh-CN" sz="4500" b="1"/>
              <a:t>HasMany (…).WithMany(…);</a:t>
            </a:r>
          </a:p>
        </p:txBody>
      </p:sp>
    </p:spTree>
    <p:extLst>
      <p:ext uri="{BB962C8B-B14F-4D97-AF65-F5344CB8AC3E}">
        <p14:creationId xmlns:p14="http://schemas.microsoft.com/office/powerpoint/2010/main" val="403618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一对多：关系配置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1023139"/>
            <a:ext cx="1195891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00" b="1"/>
              <a:t>class ArticleConfig : IEntityTypeConfiguration&lt;Article&gt;</a:t>
            </a:r>
          </a:p>
          <a:p>
            <a:r>
              <a:rPr lang="en-US" altLang="zh-CN" sz="3100" b="1"/>
              <a:t>{</a:t>
            </a:r>
          </a:p>
          <a:p>
            <a:r>
              <a:rPr lang="en-US" altLang="zh-CN" sz="3100" b="1"/>
              <a:t>	public void Configure(EntityTypeBuilder&lt;Article&gt; builder)</a:t>
            </a:r>
          </a:p>
          <a:p>
            <a:r>
              <a:rPr lang="en-US" altLang="zh-CN" sz="3100" b="1"/>
              <a:t>	{</a:t>
            </a:r>
          </a:p>
          <a:p>
            <a:r>
              <a:rPr lang="en-US" altLang="zh-CN" sz="3100" b="1"/>
              <a:t>		builder.ToTable("T_Articles");</a:t>
            </a:r>
          </a:p>
          <a:p>
            <a:r>
              <a:rPr lang="en-US" altLang="zh-CN" sz="3100" b="1"/>
              <a:t>		builder.Property(a =&gt; a.Content).IsRequired().IsUnicode();</a:t>
            </a:r>
          </a:p>
          <a:p>
            <a:r>
              <a:rPr lang="en-US" altLang="zh-CN" sz="3100" b="1"/>
              <a:t>		builder.Property(a =&gt; a.Title).IsRequired().IsUnicode().HasMaxLength(255);</a:t>
            </a:r>
          </a:p>
          <a:p>
            <a:r>
              <a:rPr lang="en-US" altLang="zh-CN" sz="3100" b="1"/>
              <a:t>	}</a:t>
            </a:r>
          </a:p>
          <a:p>
            <a:r>
              <a:rPr lang="en-US" altLang="zh-CN" sz="31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972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一对多：关系配置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1023139"/>
            <a:ext cx="119589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/>
              <a:t>class CommentConfig : IEntityTypeConfiguration&lt;Comment&gt;</a:t>
            </a:r>
          </a:p>
          <a:p>
            <a:r>
              <a:rPr lang="en-US" altLang="zh-CN" sz="3000" b="1"/>
              <a:t>{</a:t>
            </a:r>
          </a:p>
          <a:p>
            <a:r>
              <a:rPr lang="en-US" altLang="zh-CN" sz="3000" b="1"/>
              <a:t>	public void Configure(EntityTypeBuilder&lt;Comment&gt; builder)</a:t>
            </a:r>
          </a:p>
          <a:p>
            <a:r>
              <a:rPr lang="en-US" altLang="zh-CN" sz="3000" b="1"/>
              <a:t>	{</a:t>
            </a:r>
          </a:p>
          <a:p>
            <a:r>
              <a:rPr lang="en-US" altLang="zh-CN" sz="3000" b="1"/>
              <a:t>		builder.ToTable("T_Comments");</a:t>
            </a:r>
          </a:p>
          <a:p>
            <a:r>
              <a:rPr lang="en-US" altLang="zh-CN" sz="3000" b="1"/>
              <a:t>		builder.HasOne&lt;Article&gt;(c=&gt;c.Article).WithMany(a =&gt; a.Comments).IsRequired();</a:t>
            </a:r>
          </a:p>
          <a:p>
            <a:r>
              <a:rPr lang="en-US" altLang="zh-CN" sz="3000" b="1"/>
              <a:t>		builder.Property(c=&gt;c.Message).IsRequired().IsUnicode();</a:t>
            </a:r>
          </a:p>
          <a:p>
            <a:r>
              <a:rPr lang="en-US" altLang="zh-CN" sz="3000" b="1"/>
              <a:t>	}</a:t>
            </a:r>
          </a:p>
          <a:p>
            <a:r>
              <a:rPr lang="en-US" altLang="zh-CN" sz="30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59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0" y="0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0" b="1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一对多：试验</a:t>
            </a:r>
            <a:endParaRPr lang="zh-CN" altLang="en-US" sz="5000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AADA02-4D0A-4A13-A541-B11A7AB87303}"/>
              </a:ext>
            </a:extLst>
          </p:cNvPr>
          <p:cNvSpPr txBox="1"/>
          <p:nvPr/>
        </p:nvSpPr>
        <p:spPr>
          <a:xfrm>
            <a:off x="0" y="1023139"/>
            <a:ext cx="11958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/>
              <a:t>1</a:t>
            </a:r>
            <a:r>
              <a:rPr lang="zh-CN" altLang="en-US" sz="3600" b="1"/>
              <a:t>、迁移生成数据库表。</a:t>
            </a:r>
            <a:endParaRPr lang="en-US" altLang="zh-CN" sz="3600" b="1"/>
          </a:p>
          <a:p>
            <a:r>
              <a:rPr lang="en-US" altLang="zh-CN" sz="3600" b="1"/>
              <a:t>2</a:t>
            </a:r>
            <a:r>
              <a:rPr lang="zh-CN" altLang="en-US" sz="3600" b="1"/>
              <a:t>、编写代码测试数据插入。</a:t>
            </a:r>
            <a:endParaRPr lang="en-US" altLang="zh-CN" sz="3600" b="1"/>
          </a:p>
          <a:p>
            <a:r>
              <a:rPr lang="en-US" altLang="zh-CN" sz="3600" b="1"/>
              <a:t>3</a:t>
            </a:r>
            <a:r>
              <a:rPr lang="zh-CN" altLang="en-US" sz="3600" b="1"/>
              <a:t>、不需要显式为</a:t>
            </a:r>
            <a:r>
              <a:rPr lang="en-NZ" altLang="zh-CN" sz="3600" b="1"/>
              <a:t>Comment</a:t>
            </a:r>
            <a:r>
              <a:rPr lang="zh-CN" altLang="en-US" sz="3600" b="1"/>
              <a:t>对象的</a:t>
            </a:r>
            <a:r>
              <a:rPr lang="en-NZ" altLang="zh-CN" sz="3600" b="1"/>
              <a:t>Article</a:t>
            </a:r>
            <a:r>
              <a:rPr lang="zh-CN" altLang="en-US" sz="3600" b="1"/>
              <a:t>属性赋值（当前赋值也不会出错），也不需要显式地把新创建的</a:t>
            </a:r>
            <a:r>
              <a:rPr lang="en-NZ" altLang="zh-CN" sz="3600" b="1"/>
              <a:t>Comment</a:t>
            </a:r>
            <a:r>
              <a:rPr lang="zh-CN" altLang="en-US" sz="3600" b="1"/>
              <a:t>类型的对象添加到</a:t>
            </a:r>
            <a:r>
              <a:rPr lang="en-NZ" altLang="zh-CN" sz="3600" b="1"/>
              <a:t>DbContext</a:t>
            </a:r>
            <a:r>
              <a:rPr lang="zh-CN" altLang="en-US" sz="3600" b="1"/>
              <a:t>中。</a:t>
            </a:r>
            <a:r>
              <a:rPr lang="en-US" altLang="zh-CN" sz="3600" b="1"/>
              <a:t>EF Core</a:t>
            </a:r>
            <a:r>
              <a:rPr lang="zh-CN" altLang="en-US" sz="3600" b="1"/>
              <a:t>会“顺竿爬”。</a:t>
            </a:r>
            <a:endParaRPr lang="en-US" altLang="zh-CN" sz="3600" b="1"/>
          </a:p>
        </p:txBody>
      </p:sp>
    </p:spTree>
    <p:extLst>
      <p:ext uri="{BB962C8B-B14F-4D97-AF65-F5344CB8AC3E}">
        <p14:creationId xmlns:p14="http://schemas.microsoft.com/office/powerpoint/2010/main" val="133975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9202</TotalTime>
  <Words>667</Words>
  <Application>Microsoft Office PowerPoint</Application>
  <PresentationFormat>Widescreen</PresentationFormat>
  <Paragraphs>81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Bookman Old Style</vt:lpstr>
      <vt:lpstr>Calibri</vt:lpstr>
      <vt:lpstr>Rockwell</vt:lpstr>
      <vt:lpstr>Damask</vt:lpstr>
      <vt:lpstr>主讲人：杨中科 .NET /.NET Core 教程 第三部分  EFCore-14 EF Core一对多关系配置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zhongke</cp:lastModifiedBy>
  <cp:revision>2123</cp:revision>
  <dcterms:created xsi:type="dcterms:W3CDTF">2020-11-15T02:31:09Z</dcterms:created>
  <dcterms:modified xsi:type="dcterms:W3CDTF">2021-05-26T08:59:43Z</dcterms:modified>
</cp:coreProperties>
</file>