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34" r:id="rId3"/>
    <p:sldId id="335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EFCore-15</a:t>
            </a:r>
            <a:br>
              <a:rPr lang="en-US" altLang="zh-CN" sz="6600" cap="none"/>
            </a:br>
            <a:r>
              <a:rPr lang="zh-CN" altLang="en-US" sz="5000" cap="none"/>
              <a:t>一对多关系数据的获取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获取关系数据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1919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/>
              <a:t>Article a = ctx.Articles.Include(a=&gt;a.Comments).Single(a=&gt;a.Id==1);</a:t>
            </a:r>
          </a:p>
          <a:p>
            <a:r>
              <a:rPr lang="en-US" altLang="zh-CN" sz="3500" b="1"/>
              <a:t>Console.WriteLine(a.Title);</a:t>
            </a:r>
          </a:p>
          <a:p>
            <a:r>
              <a:rPr lang="en-US" altLang="zh-CN" sz="3500" b="1"/>
              <a:t>foreach(Comment c in a.Comments)</a:t>
            </a:r>
          </a:p>
          <a:p>
            <a:r>
              <a:rPr lang="en-US" altLang="zh-CN" sz="3500" b="1"/>
              <a:t>{</a:t>
            </a:r>
          </a:p>
          <a:p>
            <a:r>
              <a:rPr lang="en-US" altLang="zh-CN" sz="3500" b="1"/>
              <a:t>	Console.WriteLine(c.Id+":"+c.Message);</a:t>
            </a:r>
          </a:p>
          <a:p>
            <a:r>
              <a:rPr lang="en-US" altLang="zh-CN" sz="3500" b="1"/>
              <a:t>}</a:t>
            </a:r>
          </a:p>
          <a:p>
            <a:r>
              <a:rPr lang="en-US" altLang="zh-CN" sz="3500" b="1"/>
              <a:t>Include</a:t>
            </a:r>
            <a:r>
              <a:rPr lang="zh-CN" altLang="en-US" sz="3500" b="1"/>
              <a:t>定义在</a:t>
            </a:r>
            <a:r>
              <a:rPr lang="en-US" altLang="zh-CN" sz="3500" b="1"/>
              <a:t>Microsoft.EntityFrameworkCore</a:t>
            </a:r>
            <a:r>
              <a:rPr lang="zh-CN" altLang="en-US" sz="3500" b="1"/>
              <a:t>命名空间中。</a:t>
            </a:r>
            <a:endParaRPr lang="en-US" altLang="zh-CN" sz="3500" b="1"/>
          </a:p>
          <a:p>
            <a:r>
              <a:rPr lang="zh-CN" altLang="en-US" sz="3500" b="1"/>
              <a:t>查看一下生成的</a:t>
            </a:r>
            <a:r>
              <a:rPr lang="en-US" altLang="zh-CN" sz="3500" b="1"/>
              <a:t>SQL</a:t>
            </a:r>
            <a:r>
              <a:rPr lang="zh-CN" altLang="en-US" sz="3500" b="1"/>
              <a:t>语句</a:t>
            </a:r>
            <a:endParaRPr lang="en-US" altLang="zh-CN" sz="3500" b="1"/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如果没有</a:t>
            </a:r>
            <a:r>
              <a:rPr lang="en-US" altLang="zh-CN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Include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1" y="861774"/>
            <a:ext cx="116541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/>
              <a:t>去掉</a:t>
            </a:r>
            <a:r>
              <a:rPr lang="en-US" altLang="zh-CN" sz="3500" b="1"/>
              <a:t>Include</a:t>
            </a:r>
            <a:r>
              <a:rPr lang="zh-CN" altLang="en-US" sz="3500" b="1"/>
              <a:t>，再看一下运行效果。</a:t>
            </a:r>
            <a:endParaRPr lang="en-US" altLang="zh-CN" sz="3500" b="1"/>
          </a:p>
          <a:p>
            <a:r>
              <a:rPr lang="zh-CN" altLang="en-US" sz="3500" b="1"/>
              <a:t>查看生成的</a:t>
            </a:r>
            <a:r>
              <a:rPr lang="en-US" altLang="zh-CN" sz="3500" b="1"/>
              <a:t>SQL</a:t>
            </a:r>
            <a:r>
              <a:rPr lang="zh-CN" altLang="en-US" sz="3500" b="1"/>
              <a:t>分析为什么。</a:t>
            </a:r>
            <a:endParaRPr lang="en-US" altLang="zh-CN" sz="3500" b="1"/>
          </a:p>
        </p:txBody>
      </p:sp>
    </p:spTree>
    <p:extLst>
      <p:ext uri="{BB962C8B-B14F-4D97-AF65-F5344CB8AC3E}">
        <p14:creationId xmlns:p14="http://schemas.microsoft.com/office/powerpoint/2010/main" val="79631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9206</TotalTime>
  <Words>134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EFCore-15 一对多关系数据的获取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2123</cp:revision>
  <dcterms:created xsi:type="dcterms:W3CDTF">2020-11-15T02:31:09Z</dcterms:created>
  <dcterms:modified xsi:type="dcterms:W3CDTF">2021-05-26T08:59:58Z</dcterms:modified>
</cp:coreProperties>
</file>