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34" r:id="rId3"/>
    <p:sldId id="335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2892" autoAdjust="0"/>
  </p:normalViewPr>
  <p:slideViewPr>
    <p:cSldViewPr snapToGrid="0">
      <p:cViewPr varScale="1">
        <p:scale>
          <a:sx n="54" d="100"/>
          <a:sy n="54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由于这种方式需要再额外维护一个属性，容易引起代码逻辑上的混乱，因此一般情况不需要这样声明。简洁就是美。</a:t>
            </a:r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2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EFCore-16</a:t>
            </a:r>
            <a:br>
              <a:rPr lang="en-US" altLang="zh-CN" sz="6600" cap="none"/>
            </a:br>
            <a:r>
              <a:rPr lang="zh-CN" altLang="en-US" sz="5000" cap="none"/>
              <a:t>额外的外键字段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为什么需要外键属性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1919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00" b="1"/>
              <a:t>1</a:t>
            </a:r>
            <a:r>
              <a:rPr lang="zh-CN" altLang="en-US" sz="3900" b="1"/>
              <a:t>、</a:t>
            </a:r>
            <a:r>
              <a:rPr lang="en-US" altLang="zh-CN" sz="3900" b="1"/>
              <a:t>EF Core</a:t>
            </a:r>
            <a:r>
              <a:rPr lang="zh-CN" altLang="en-US" sz="3900" b="1"/>
              <a:t>会在数据表中建外键列。</a:t>
            </a:r>
            <a:endParaRPr lang="en-US" altLang="zh-CN" sz="3900" b="1"/>
          </a:p>
          <a:p>
            <a:r>
              <a:rPr lang="en-US" altLang="zh-CN" sz="3900" b="1"/>
              <a:t>2</a:t>
            </a:r>
            <a:r>
              <a:rPr lang="zh-CN" altLang="en-US" sz="3900" b="1"/>
              <a:t>、如果需要获取外键列的值，就需要做关联查询，效率低。试一下。</a:t>
            </a:r>
            <a:endParaRPr lang="en-US" altLang="zh-CN" sz="3900" b="1"/>
          </a:p>
          <a:p>
            <a:r>
              <a:rPr lang="en-US" altLang="zh-CN" sz="3900" b="1"/>
              <a:t>3</a:t>
            </a:r>
            <a:r>
              <a:rPr lang="zh-CN" altLang="en-US" sz="3900" b="1"/>
              <a:t>、需要一种不需要</a:t>
            </a:r>
            <a:r>
              <a:rPr lang="en-US" altLang="zh-CN" sz="3900" b="1"/>
              <a:t>Join</a:t>
            </a:r>
            <a:r>
              <a:rPr lang="zh-CN" altLang="en-US" sz="3900" b="1"/>
              <a:t>直接获取外键列的值的方式。</a:t>
            </a:r>
            <a:endParaRPr lang="en-US" altLang="zh-CN" sz="3900" b="1"/>
          </a:p>
        </p:txBody>
      </p:sp>
    </p:spTree>
    <p:extLst>
      <p:ext uri="{BB962C8B-B14F-4D97-AF65-F5344CB8AC3E}">
        <p14:creationId xmlns:p14="http://schemas.microsoft.com/office/powerpoint/2010/main" val="34468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设置外键属性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1919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00" b="1"/>
              <a:t>1</a:t>
            </a:r>
            <a:r>
              <a:rPr lang="zh-CN" altLang="en-US" sz="3900" b="1"/>
              <a:t>、在实体类中显式声明一个外键属性。</a:t>
            </a:r>
            <a:endParaRPr lang="en-US" altLang="zh-CN" sz="3900" b="1"/>
          </a:p>
          <a:p>
            <a:r>
              <a:rPr lang="en-US" altLang="zh-CN" sz="3900" b="1"/>
              <a:t>2</a:t>
            </a:r>
            <a:r>
              <a:rPr lang="zh-CN" altLang="en-US" sz="3900" b="1"/>
              <a:t>、关系配置中通过</a:t>
            </a:r>
            <a:r>
              <a:rPr lang="en-NZ" altLang="zh-CN" sz="3900" b="1"/>
              <a:t>HasForeignKey(c=&gt;c.ArticleId)</a:t>
            </a:r>
            <a:r>
              <a:rPr lang="zh-CN" altLang="en-US" sz="3900" b="1"/>
              <a:t>指定这个属性为外键。</a:t>
            </a:r>
            <a:endParaRPr lang="en-US" altLang="zh-CN" sz="3900" b="1"/>
          </a:p>
          <a:p>
            <a:r>
              <a:rPr lang="en-US" altLang="zh-CN" sz="3900" b="1"/>
              <a:t>3</a:t>
            </a:r>
            <a:r>
              <a:rPr lang="zh-CN" altLang="en-US" sz="3900" b="1"/>
              <a:t>、除非必要，否则不用声明，因为会引入重复。</a:t>
            </a:r>
            <a:endParaRPr lang="en-US" altLang="zh-CN" sz="3900" b="1"/>
          </a:p>
        </p:txBody>
      </p:sp>
    </p:spTree>
    <p:extLst>
      <p:ext uri="{BB962C8B-B14F-4D97-AF65-F5344CB8AC3E}">
        <p14:creationId xmlns:p14="http://schemas.microsoft.com/office/powerpoint/2010/main" val="373165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9236</TotalTime>
  <Words>182</Words>
  <Application>Microsoft Office PowerPoint</Application>
  <PresentationFormat>Widescreen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EFCore-16 额外的外键字段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2137</cp:revision>
  <dcterms:created xsi:type="dcterms:W3CDTF">2020-11-15T02:31:09Z</dcterms:created>
  <dcterms:modified xsi:type="dcterms:W3CDTF">2021-05-27T07:49:57Z</dcterms:modified>
</cp:coreProperties>
</file>