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334" r:id="rId3"/>
    <p:sldId id="335" r:id="rId4"/>
    <p:sldId id="336" r:id="rId5"/>
    <p:sldId id="337" r:id="rId6"/>
    <p:sldId id="338" r:id="rId7"/>
    <p:sldId id="339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8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EFCore-17</a:t>
            </a:r>
            <a:br>
              <a:rPr lang="en-US" altLang="zh-CN" sz="6600" cap="none"/>
            </a:br>
            <a:r>
              <a:rPr lang="zh-CN" altLang="en-US" sz="5000" cap="none"/>
              <a:t>单向导航属性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584498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双向导航属性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322728" y="1074509"/>
            <a:ext cx="55222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/>
              <a:t>Article：</a:t>
            </a:r>
            <a:endParaRPr lang="en-US" altLang="zh-CN" sz="6000" b="1"/>
          </a:p>
          <a:p>
            <a:r>
              <a:rPr lang="en-US" altLang="zh-CN" sz="6000"/>
              <a:t>Id</a:t>
            </a:r>
          </a:p>
          <a:p>
            <a:r>
              <a:rPr lang="en-US" altLang="zh-CN" sz="6000"/>
              <a:t>Title</a:t>
            </a:r>
          </a:p>
          <a:p>
            <a:r>
              <a:rPr lang="en-US" altLang="zh-CN" sz="6000"/>
              <a:t>Content</a:t>
            </a:r>
          </a:p>
          <a:p>
            <a:r>
              <a:rPr lang="en-US" altLang="zh-CN" sz="6000"/>
              <a:t>Comments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97B1F1FD-A388-4CA4-83FC-EA64280CE3B5}"/>
              </a:ext>
            </a:extLst>
          </p:cNvPr>
          <p:cNvSpPr txBox="1"/>
          <p:nvPr/>
        </p:nvSpPr>
        <p:spPr>
          <a:xfrm>
            <a:off x="6347014" y="1719992"/>
            <a:ext cx="52353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6000" b="1"/>
              <a:t>Comment</a:t>
            </a:r>
            <a:r>
              <a:rPr lang="zh-CN" altLang="en-US" sz="6000" b="1"/>
              <a:t>：</a:t>
            </a:r>
            <a:endParaRPr lang="en-US" altLang="zh-CN" sz="6000" b="1"/>
          </a:p>
          <a:p>
            <a:r>
              <a:rPr lang="en-US" altLang="zh-CN" sz="6000"/>
              <a:t>Id</a:t>
            </a:r>
          </a:p>
          <a:p>
            <a:r>
              <a:rPr lang="en-US" altLang="zh-CN" sz="6000"/>
              <a:t>Message</a:t>
            </a:r>
          </a:p>
          <a:p>
            <a:r>
              <a:rPr lang="en-US" altLang="zh-CN" sz="6000"/>
              <a:t>Article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CEE3C6-A1A9-4A0B-B6E8-F8DCED14A332}"/>
              </a:ext>
            </a:extLst>
          </p:cNvPr>
          <p:cNvCxnSpPr/>
          <p:nvPr/>
        </p:nvCxnSpPr>
        <p:spPr>
          <a:xfrm flipV="1">
            <a:off x="4195482" y="2366682"/>
            <a:ext cx="2330824" cy="29583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58346-78BE-45E7-A7F8-33CBEA353AE9}"/>
              </a:ext>
            </a:extLst>
          </p:cNvPr>
          <p:cNvCxnSpPr>
            <a:cxnSpLocks/>
          </p:cNvCxnSpPr>
          <p:nvPr/>
        </p:nvCxnSpPr>
        <p:spPr>
          <a:xfrm flipH="1" flipV="1">
            <a:off x="3209366" y="1719992"/>
            <a:ext cx="3316940" cy="3138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584498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有时双向的麻烦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322728" y="1074509"/>
            <a:ext cx="32004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/>
              <a:t>User</a:t>
            </a:r>
            <a:r>
              <a:rPr lang="zh-CN" altLang="en-US" sz="3000" b="1"/>
              <a:t>：</a:t>
            </a:r>
            <a:endParaRPr lang="en-US" altLang="zh-CN" sz="3000" b="1"/>
          </a:p>
          <a:p>
            <a:r>
              <a:rPr lang="en-US" altLang="zh-CN" sz="3000"/>
              <a:t>Id</a:t>
            </a:r>
          </a:p>
          <a:p>
            <a:r>
              <a:rPr lang="en-US" altLang="zh-CN" sz="3000"/>
              <a:t>Name</a:t>
            </a:r>
          </a:p>
          <a:p>
            <a:endParaRPr lang="en-US" altLang="zh-CN" sz="3000"/>
          </a:p>
          <a:p>
            <a:r>
              <a:rPr lang="zh-CN" altLang="en-US" sz="3000"/>
              <a:t>请假单</a:t>
            </a:r>
            <a:r>
              <a:rPr lang="en-US" altLang="zh-CN" sz="3000"/>
              <a:t>s</a:t>
            </a:r>
          </a:p>
          <a:p>
            <a:r>
              <a:rPr lang="zh-CN" altLang="en-US" sz="3000"/>
              <a:t>报销单</a:t>
            </a:r>
            <a:r>
              <a:rPr lang="en-US" altLang="zh-CN" sz="3000"/>
              <a:t>s</a:t>
            </a:r>
          </a:p>
          <a:p>
            <a:r>
              <a:rPr lang="zh-CN" altLang="en-US" sz="3000"/>
              <a:t>提货单</a:t>
            </a:r>
            <a:r>
              <a:rPr lang="en-US" altLang="zh-CN" sz="3000"/>
              <a:t>s</a:t>
            </a:r>
          </a:p>
          <a:p>
            <a:r>
              <a:rPr lang="zh-CN" altLang="en-US" sz="3000"/>
              <a:t>采购单</a:t>
            </a:r>
            <a:r>
              <a:rPr lang="en-US" altLang="zh-CN" sz="3000"/>
              <a:t>s</a:t>
            </a:r>
          </a:p>
          <a:p>
            <a:r>
              <a:rPr lang="en-US" altLang="zh-CN" sz="3000"/>
              <a:t>……</a:t>
            </a:r>
          </a:p>
          <a:p>
            <a:endParaRPr lang="en-US" altLang="zh-CN" sz="300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97B1F1FD-A388-4CA4-83FC-EA64280CE3B5}"/>
              </a:ext>
            </a:extLst>
          </p:cNvPr>
          <p:cNvSpPr txBox="1"/>
          <p:nvPr/>
        </p:nvSpPr>
        <p:spPr>
          <a:xfrm>
            <a:off x="6526306" y="1212160"/>
            <a:ext cx="2384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/>
              <a:t>请假单：</a:t>
            </a:r>
            <a:endParaRPr lang="en-US" altLang="zh-CN" sz="3000" b="1"/>
          </a:p>
          <a:p>
            <a:r>
              <a:rPr lang="zh-CN" altLang="en-US" sz="3000" b="1"/>
              <a:t>请假员工</a:t>
            </a:r>
            <a:endParaRPr lang="en-US" altLang="zh-CN" sz="300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E6E8D32D-F064-4FE4-A106-8B9EC6A78658}"/>
              </a:ext>
            </a:extLst>
          </p:cNvPr>
          <p:cNvSpPr txBox="1"/>
          <p:nvPr/>
        </p:nvSpPr>
        <p:spPr>
          <a:xfrm>
            <a:off x="8668871" y="2921168"/>
            <a:ext cx="2384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/>
              <a:t>报销单：</a:t>
            </a:r>
            <a:endParaRPr lang="en-US" altLang="zh-CN" sz="3000" b="1"/>
          </a:p>
          <a:p>
            <a:r>
              <a:rPr lang="zh-CN" altLang="en-US" sz="3000" b="1"/>
              <a:t>报销员工</a:t>
            </a:r>
            <a:endParaRPr lang="en-US" altLang="zh-CN" sz="3000" b="1"/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D274605F-ECA5-4AB1-8DFC-F6974E42E083}"/>
              </a:ext>
            </a:extLst>
          </p:cNvPr>
          <p:cNvSpPr txBox="1"/>
          <p:nvPr/>
        </p:nvSpPr>
        <p:spPr>
          <a:xfrm>
            <a:off x="9233647" y="4521273"/>
            <a:ext cx="2384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/>
              <a:t>离职单：</a:t>
            </a:r>
            <a:endParaRPr lang="en-US" altLang="zh-CN" sz="3000" b="1"/>
          </a:p>
          <a:p>
            <a:r>
              <a:rPr lang="zh-CN" altLang="en-US" sz="3000" b="1"/>
              <a:t>离职员工</a:t>
            </a:r>
            <a:endParaRPr lang="en-US" altLang="zh-CN" sz="3000"/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0C5CF737-A526-4E03-A35F-9AC9C537ABD9}"/>
              </a:ext>
            </a:extLst>
          </p:cNvPr>
          <p:cNvSpPr txBox="1"/>
          <p:nvPr/>
        </p:nvSpPr>
        <p:spPr>
          <a:xfrm>
            <a:off x="7288305" y="5523394"/>
            <a:ext cx="3039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/>
              <a:t>采购单：</a:t>
            </a:r>
          </a:p>
          <a:p>
            <a:r>
              <a:rPr lang="zh-CN" altLang="en-US" sz="3000" b="1"/>
              <a:t>申请人员工</a:t>
            </a:r>
            <a:endParaRPr lang="en-US" altLang="zh-CN" sz="3000"/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772F8C0C-9E16-4F7A-874F-2515AAD3F804}"/>
              </a:ext>
            </a:extLst>
          </p:cNvPr>
          <p:cNvSpPr txBox="1"/>
          <p:nvPr/>
        </p:nvSpPr>
        <p:spPr>
          <a:xfrm>
            <a:off x="4249270" y="5381189"/>
            <a:ext cx="3039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/>
              <a:t>提货单：</a:t>
            </a:r>
          </a:p>
          <a:p>
            <a:r>
              <a:rPr lang="zh-CN" altLang="en-US" sz="3000" b="1"/>
              <a:t>提货员工</a:t>
            </a:r>
            <a:endParaRPr lang="en-US" altLang="zh-CN" sz="3000"/>
          </a:p>
        </p:txBody>
      </p:sp>
    </p:spTree>
    <p:extLst>
      <p:ext uri="{BB962C8B-B14F-4D97-AF65-F5344CB8AC3E}">
        <p14:creationId xmlns:p14="http://schemas.microsoft.com/office/powerpoint/2010/main" val="76730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584498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单向导航属性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322728" y="1074509"/>
            <a:ext cx="5522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/>
              <a:t>User</a:t>
            </a:r>
            <a:r>
              <a:rPr lang="zh-CN" altLang="en-US" sz="6000" b="1"/>
              <a:t>：</a:t>
            </a:r>
            <a:endParaRPr lang="en-US" altLang="zh-CN" sz="6000" b="1"/>
          </a:p>
          <a:p>
            <a:r>
              <a:rPr lang="en-US" altLang="zh-CN" sz="6000"/>
              <a:t>Id</a:t>
            </a:r>
          </a:p>
          <a:p>
            <a:r>
              <a:rPr lang="en-US" altLang="zh-CN" sz="6000"/>
              <a:t>Name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97B1F1FD-A388-4CA4-83FC-EA64280CE3B5}"/>
              </a:ext>
            </a:extLst>
          </p:cNvPr>
          <p:cNvSpPr txBox="1"/>
          <p:nvPr/>
        </p:nvSpPr>
        <p:spPr>
          <a:xfrm>
            <a:off x="6687670" y="165499"/>
            <a:ext cx="52353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5000" b="1"/>
              <a:t>Leave</a:t>
            </a:r>
            <a:r>
              <a:rPr lang="zh-CN" altLang="en-US" sz="5000" b="1"/>
              <a:t>：</a:t>
            </a:r>
            <a:endParaRPr lang="en-US" altLang="zh-CN" sz="5000" b="1"/>
          </a:p>
          <a:p>
            <a:r>
              <a:rPr lang="en-US" altLang="zh-CN" sz="5000"/>
              <a:t>Id</a:t>
            </a:r>
          </a:p>
          <a:p>
            <a:r>
              <a:rPr lang="en-US" altLang="zh-CN" sz="5000"/>
              <a:t>Requester </a:t>
            </a:r>
          </a:p>
          <a:p>
            <a:r>
              <a:rPr lang="en-US" altLang="zh-CN" sz="5000"/>
              <a:t>Approver </a:t>
            </a:r>
          </a:p>
          <a:p>
            <a:r>
              <a:rPr lang="en-US" altLang="zh-CN" sz="5000"/>
              <a:t>Remarks </a:t>
            </a:r>
          </a:p>
          <a:p>
            <a:r>
              <a:rPr lang="en-US" altLang="zh-CN" sz="5000"/>
              <a:t>From </a:t>
            </a:r>
          </a:p>
          <a:p>
            <a:r>
              <a:rPr lang="en-US" altLang="zh-CN" sz="5000"/>
              <a:t>To</a:t>
            </a:r>
          </a:p>
          <a:p>
            <a:r>
              <a:rPr lang="en-US" altLang="zh-CN" sz="5000"/>
              <a:t>Status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CEE3C6-A1A9-4A0B-B6E8-F8DCED14A332}"/>
              </a:ext>
            </a:extLst>
          </p:cNvPr>
          <p:cNvCxnSpPr>
            <a:cxnSpLocks/>
          </p:cNvCxnSpPr>
          <p:nvPr/>
        </p:nvCxnSpPr>
        <p:spPr>
          <a:xfrm flipH="1" flipV="1">
            <a:off x="2474259" y="1936970"/>
            <a:ext cx="4347882" cy="10393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58346-78BE-45E7-A7F8-33CBEA353AE9}"/>
              </a:ext>
            </a:extLst>
          </p:cNvPr>
          <p:cNvCxnSpPr>
            <a:cxnSpLocks/>
          </p:cNvCxnSpPr>
          <p:nvPr/>
        </p:nvCxnSpPr>
        <p:spPr>
          <a:xfrm flipH="1" flipV="1">
            <a:off x="2635624" y="1936970"/>
            <a:ext cx="4052046" cy="216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2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FBE7-0208-4878-84C6-61BFE721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663161"/>
          </a:xfrm>
        </p:spPr>
        <p:txBody>
          <a:bodyPr/>
          <a:lstStyle/>
          <a:p>
            <a:r>
              <a:rPr lang="zh-CN" altLang="en-US"/>
              <a:t>配置方法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00F8-F4EB-44D4-93CB-E64AB31C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00" y="1432903"/>
            <a:ext cx="11349924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/>
              <a:t>不设置反向的属性，然后配置的时候</a:t>
            </a:r>
            <a:r>
              <a:rPr lang="en-NZ" altLang="zh-CN" sz="5000"/>
              <a:t>WithMany()</a:t>
            </a:r>
            <a:r>
              <a:rPr lang="zh-CN" altLang="en-US" sz="5000"/>
              <a:t>不设置参数即可。</a:t>
            </a:r>
          </a:p>
        </p:txBody>
      </p:sp>
    </p:spTree>
    <p:extLst>
      <p:ext uri="{BB962C8B-B14F-4D97-AF65-F5344CB8AC3E}">
        <p14:creationId xmlns:p14="http://schemas.microsoft.com/office/powerpoint/2010/main" val="320626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FBE7-0208-4878-84C6-61BFE721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663161"/>
          </a:xfrm>
        </p:spPr>
        <p:txBody>
          <a:bodyPr/>
          <a:lstStyle/>
          <a:p>
            <a:r>
              <a:rPr lang="zh-CN" altLang="en-US"/>
              <a:t>单向属性如何反向获取数据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00F8-F4EB-44D4-93CB-E64AB31C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50" y="1456039"/>
            <a:ext cx="11762300" cy="3945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/>
              <a:t>再查询一下即可：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ctx.Leaves.Where(l =&gt; l.Requester == u)</a:t>
            </a:r>
            <a:endParaRPr lang="zh-CN" altLang="en-US" sz="5000"/>
          </a:p>
        </p:txBody>
      </p:sp>
    </p:spTree>
    <p:extLst>
      <p:ext uri="{BB962C8B-B14F-4D97-AF65-F5344CB8AC3E}">
        <p14:creationId xmlns:p14="http://schemas.microsoft.com/office/powerpoint/2010/main" val="383888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FBE7-0208-4878-84C6-61BFE721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8133"/>
            <a:ext cx="10353761" cy="663161"/>
          </a:xfrm>
        </p:spPr>
        <p:txBody>
          <a:bodyPr/>
          <a:lstStyle/>
          <a:p>
            <a:r>
              <a:rPr lang="zh-CN" altLang="en-US"/>
              <a:t>选择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00F8-F4EB-44D4-93CB-E64AB31C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23" y="1169169"/>
            <a:ext cx="11977151" cy="39459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5000"/>
              <a:t>对于主从结构的“一对多”表关系，一般是声明双向导航属性。</a:t>
            </a:r>
            <a:endParaRPr lang="en-US" altLang="zh-CN" sz="5000"/>
          </a:p>
          <a:p>
            <a:pPr marL="0" indent="0">
              <a:buNone/>
            </a:pPr>
            <a:r>
              <a:rPr lang="zh-CN" altLang="en-US" sz="5000"/>
              <a:t>而对于其他的“一对多”表关系：如果表属于被很多表引用的基础表，则用单项导航属性，否则可以自由决定是否用双向导航属性。</a:t>
            </a:r>
          </a:p>
        </p:txBody>
      </p:sp>
    </p:spTree>
    <p:extLst>
      <p:ext uri="{BB962C8B-B14F-4D97-AF65-F5344CB8AC3E}">
        <p14:creationId xmlns:p14="http://schemas.microsoft.com/office/powerpoint/2010/main" val="236866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9255</TotalTime>
  <Words>207</Words>
  <Application>Microsoft Office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EFCore-17 单向导航属性</vt:lpstr>
      <vt:lpstr>PowerPoint Presentation</vt:lpstr>
      <vt:lpstr>PowerPoint Presentation</vt:lpstr>
      <vt:lpstr>PowerPoint Presentation</vt:lpstr>
      <vt:lpstr>配置方法</vt:lpstr>
      <vt:lpstr>单向属性如何反向获取数据</vt:lpstr>
      <vt:lpstr>选择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2171</cp:revision>
  <dcterms:created xsi:type="dcterms:W3CDTF">2020-11-15T02:31:09Z</dcterms:created>
  <dcterms:modified xsi:type="dcterms:W3CDTF">2021-05-25T09:56:37Z</dcterms:modified>
</cp:coreProperties>
</file>