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37" r:id="rId3"/>
    <p:sldId id="334" r:id="rId4"/>
    <p:sldId id="338" r:id="rId5"/>
    <p:sldId id="33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EFCore-18</a:t>
            </a:r>
            <a:br>
              <a:rPr lang="en-US" altLang="zh-CN" sz="6600" cap="none"/>
            </a:br>
            <a:r>
              <a:rPr lang="zh-CN" altLang="en-US" sz="5000" cap="none"/>
              <a:t>关系配置在任何一方都可以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FBE7-0208-4878-84C6-61BFE721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663161"/>
          </a:xfrm>
        </p:spPr>
        <p:txBody>
          <a:bodyPr/>
          <a:lstStyle/>
          <a:p>
            <a:r>
              <a:rPr lang="zh-CN" altLang="en-US"/>
              <a:t>正反都一样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1D034-6BA6-412B-8E33-A8B0FF24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64"/>
            <a:ext cx="12170299" cy="42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58449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一对多、多对一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74509"/>
            <a:ext cx="3639671" cy="393954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CN" altLang="en-US" sz="5000" b="1"/>
              <a:t>Article：</a:t>
            </a:r>
            <a:endParaRPr lang="en-US" altLang="zh-CN" sz="5000" b="1"/>
          </a:p>
          <a:p>
            <a:r>
              <a:rPr lang="en-US" altLang="zh-CN" sz="5000"/>
              <a:t>Id</a:t>
            </a:r>
          </a:p>
          <a:p>
            <a:r>
              <a:rPr lang="en-US" altLang="zh-CN" sz="5000"/>
              <a:t>Title</a:t>
            </a:r>
          </a:p>
          <a:p>
            <a:r>
              <a:rPr lang="en-US" altLang="zh-CN" sz="5000"/>
              <a:t>Content</a:t>
            </a:r>
          </a:p>
          <a:p>
            <a:r>
              <a:rPr lang="en-US" altLang="zh-CN" sz="5000"/>
              <a:t>Comments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97B1F1FD-A388-4CA4-83FC-EA64280CE3B5}"/>
              </a:ext>
            </a:extLst>
          </p:cNvPr>
          <p:cNvSpPr txBox="1"/>
          <p:nvPr/>
        </p:nvSpPr>
        <p:spPr>
          <a:xfrm>
            <a:off x="7458638" y="1413644"/>
            <a:ext cx="4267198" cy="317009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NZ" altLang="zh-CN" sz="5000" b="1"/>
              <a:t>Comment</a:t>
            </a:r>
            <a:r>
              <a:rPr lang="zh-CN" altLang="en-US" sz="5000" b="1"/>
              <a:t>：</a:t>
            </a:r>
            <a:endParaRPr lang="en-US" altLang="zh-CN" sz="5000" b="1"/>
          </a:p>
          <a:p>
            <a:r>
              <a:rPr lang="en-US" altLang="zh-CN" sz="5000"/>
              <a:t>Id</a:t>
            </a:r>
          </a:p>
          <a:p>
            <a:r>
              <a:rPr lang="en-US" altLang="zh-CN" sz="5000"/>
              <a:t>Message</a:t>
            </a:r>
          </a:p>
          <a:p>
            <a:r>
              <a:rPr lang="en-US" altLang="zh-CN" sz="5000"/>
              <a:t>Article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CEE3C6-A1A9-4A0B-B6E8-F8DCED14A33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639671" y="2998694"/>
            <a:ext cx="3818967" cy="455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FC1E89-3A95-4E0D-B776-255D5BFDDF75}"/>
              </a:ext>
            </a:extLst>
          </p:cNvPr>
          <p:cNvSpPr txBox="1"/>
          <p:nvPr/>
        </p:nvSpPr>
        <p:spPr>
          <a:xfrm>
            <a:off x="6418734" y="1873239"/>
            <a:ext cx="1039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*</a:t>
            </a:r>
            <a:endParaRPr lang="zh-CN" altLang="en-US" sz="8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1A40C-EFD3-4100-BDFC-05CDB4A5291F}"/>
              </a:ext>
            </a:extLst>
          </p:cNvPr>
          <p:cNvSpPr txBox="1"/>
          <p:nvPr/>
        </p:nvSpPr>
        <p:spPr>
          <a:xfrm>
            <a:off x="3845858" y="1873240"/>
            <a:ext cx="1039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1</a:t>
            </a:r>
            <a:endParaRPr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A983-6491-4AC6-83DF-BE77252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348" y="358589"/>
            <a:ext cx="4644323" cy="51995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反着配置也可以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155C-388F-4341-B43D-952BD9D3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03" y="1074087"/>
            <a:ext cx="11636794" cy="2068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/>
              <a:t>CommentConfig</a:t>
            </a:r>
            <a:r>
              <a:rPr lang="zh-CN" altLang="en-US" sz="3000"/>
              <a:t>：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builder.HasOne&lt;Article&gt;(c=&gt;c.Article).WithMany(a =&gt; a.Comments).IsRequired();</a:t>
            </a:r>
            <a:endParaRPr lang="zh-CN" altLang="en-US" sz="3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DB3CD-ABC8-4802-BAD9-EEA8CD393944}"/>
              </a:ext>
            </a:extLst>
          </p:cNvPr>
          <p:cNvSpPr txBox="1">
            <a:spLocks/>
          </p:cNvSpPr>
          <p:nvPr/>
        </p:nvSpPr>
        <p:spPr>
          <a:xfrm>
            <a:off x="277603" y="4583771"/>
            <a:ext cx="11636794" cy="161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000"/>
              <a:t>ArticleConfig</a:t>
            </a:r>
            <a:r>
              <a:rPr lang="zh-CN" altLang="en-US" sz="3000"/>
              <a:t>：</a:t>
            </a:r>
            <a:endParaRPr lang="en-US" altLang="zh-CN" sz="3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000"/>
              <a:t>builder.HasMany&lt;Comment&gt;(a =&gt; a.Comments).WithOne(c =&gt; c.Article).IsRequired();</a:t>
            </a:r>
            <a:endParaRPr lang="zh-CN" altLang="en-US" sz="300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7AEA2B9-11AF-41BE-A447-B7FDB8E9571F}"/>
              </a:ext>
            </a:extLst>
          </p:cNvPr>
          <p:cNvSpPr/>
          <p:nvPr/>
        </p:nvSpPr>
        <p:spPr>
          <a:xfrm>
            <a:off x="5056094" y="2922494"/>
            <a:ext cx="735106" cy="2402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C746-945B-45E8-BCD6-A6EE81DA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409" y="268941"/>
            <a:ext cx="4590534" cy="1326321"/>
          </a:xfrm>
        </p:spPr>
        <p:txBody>
          <a:bodyPr>
            <a:normAutofit/>
          </a:bodyPr>
          <a:lstStyle/>
          <a:p>
            <a:r>
              <a:rPr lang="zh-CN" altLang="en-US" sz="5000"/>
              <a:t>推荐策略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C733-84D1-4FC4-87D6-6D1ED65A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考虑到有单项导航属性的可能，我们一般用</a:t>
            </a:r>
            <a:r>
              <a:rPr lang="en-US" altLang="zh-CN" sz="5000"/>
              <a:t>HasOne().WithMany()</a:t>
            </a:r>
            <a:endParaRPr lang="zh-CN" altLang="en-US" sz="5000"/>
          </a:p>
        </p:txBody>
      </p:sp>
    </p:spTree>
    <p:extLst>
      <p:ext uri="{BB962C8B-B14F-4D97-AF65-F5344CB8AC3E}">
        <p14:creationId xmlns:p14="http://schemas.microsoft.com/office/powerpoint/2010/main" val="63511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9526</TotalTime>
  <Words>132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EFCore-18 关系配置在任何一方都可以</vt:lpstr>
      <vt:lpstr>正反都一样</vt:lpstr>
      <vt:lpstr>PowerPoint Presentation</vt:lpstr>
      <vt:lpstr>反着配置也可以</vt:lpstr>
      <vt:lpstr>推荐策略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2187</cp:revision>
  <dcterms:created xsi:type="dcterms:W3CDTF">2020-11-15T02:31:09Z</dcterms:created>
  <dcterms:modified xsi:type="dcterms:W3CDTF">2021-05-25T09:56:29Z</dcterms:modified>
</cp:coreProperties>
</file>