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41" r:id="rId3"/>
    <p:sldId id="340" r:id="rId4"/>
    <p:sldId id="342" r:id="rId5"/>
    <p:sldId id="34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2301" autoAdjust="0"/>
  </p:normalViewPr>
  <p:slideViewPr>
    <p:cSldViewPr snapToGrid="0">
      <p:cViewPr varScale="1">
        <p:scale>
          <a:sx n="47" d="100"/>
          <a:sy n="47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static async Task Main(string[] args)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using (TestDbContext ctx = new TestDbContext())</a:t>
            </a:r>
          </a:p>
          <a:p>
            <a:r>
              <a:rPr lang="en-NZ" altLang="zh-CN"/>
              <a:t>	{</a:t>
            </a:r>
          </a:p>
          <a:p>
            <a:r>
              <a:rPr lang="en-NZ" altLang="zh-CN"/>
              <a:t>		OrgUnit ouRoot = ctx.OrgUnits.Single(o=&gt;o.Parent==null);</a:t>
            </a:r>
          </a:p>
          <a:p>
            <a:r>
              <a:rPr lang="en-NZ" altLang="zh-CN"/>
              <a:t>		Console.WriteLine(ouRoot.Name);</a:t>
            </a:r>
          </a:p>
          <a:p>
            <a:r>
              <a:rPr lang="en-NZ" altLang="zh-CN"/>
              <a:t>		PrintChildren(0, ctx, ouRoot);</a:t>
            </a:r>
          </a:p>
          <a:p>
            <a:r>
              <a:rPr lang="en-NZ" altLang="zh-CN"/>
              <a:t>	}</a:t>
            </a:r>
          </a:p>
          <a:p>
            <a:r>
              <a:rPr lang="en-NZ" altLang="zh-CN"/>
              <a:t>}</a:t>
            </a:r>
          </a:p>
          <a:p>
            <a:endParaRPr lang="en-NZ" altLang="zh-CN"/>
          </a:p>
          <a:p>
            <a:r>
              <a:rPr lang="en-NZ" altLang="zh-CN"/>
              <a:t>static void PrintChildren(int indentLevel, TestDbContext ctx,OrgUnit parent)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//</a:t>
            </a:r>
            <a:r>
              <a:rPr lang="zh-CN" altLang="en-US"/>
              <a:t>获取以</a:t>
            </a:r>
            <a:r>
              <a:rPr lang="en-NZ" altLang="zh-CN"/>
              <a:t>parent</a:t>
            </a:r>
            <a:r>
              <a:rPr lang="zh-CN" altLang="en-US"/>
              <a:t>为父节点的组织单元</a:t>
            </a:r>
          </a:p>
          <a:p>
            <a:r>
              <a:rPr lang="zh-CN" altLang="en-US"/>
              <a:t>	</a:t>
            </a:r>
            <a:r>
              <a:rPr lang="en-NZ" altLang="zh-CN"/>
              <a:t>var children = ctx.OrgUnits.Include(o =&gt; o.Children).Where(o=&gt;o.Parent==parent);</a:t>
            </a:r>
          </a:p>
          <a:p>
            <a:r>
              <a:rPr lang="en-NZ" altLang="zh-CN"/>
              <a:t>	indentLevel++;//</a:t>
            </a:r>
            <a:r>
              <a:rPr lang="zh-CN" altLang="en-US"/>
              <a:t>缩进级别</a:t>
            </a:r>
          </a:p>
          <a:p>
            <a:r>
              <a:rPr lang="zh-CN" altLang="en-US"/>
              <a:t>	</a:t>
            </a:r>
            <a:r>
              <a:rPr lang="en-NZ" altLang="zh-CN"/>
              <a:t>foreach (var ou in children)</a:t>
            </a:r>
          </a:p>
          <a:p>
            <a:r>
              <a:rPr lang="en-NZ" altLang="zh-CN"/>
              <a:t>	{</a:t>
            </a:r>
          </a:p>
          <a:p>
            <a:r>
              <a:rPr lang="en-NZ" altLang="zh-CN"/>
              <a:t>		Console.Write(new string('+',indentLevel));//</a:t>
            </a:r>
            <a:r>
              <a:rPr lang="zh-CN" altLang="en-US"/>
              <a:t>输出缩进</a:t>
            </a:r>
          </a:p>
          <a:p>
            <a:r>
              <a:rPr lang="zh-CN" altLang="en-US"/>
              <a:t>		</a:t>
            </a:r>
            <a:r>
              <a:rPr lang="en-NZ" altLang="zh-CN"/>
              <a:t>Console.WriteLine(ou.Name);</a:t>
            </a:r>
          </a:p>
          <a:p>
            <a:r>
              <a:rPr lang="en-NZ" altLang="zh-CN"/>
              <a:t>		PrintChildren(indentLevel, ctx, ou);</a:t>
            </a:r>
          </a:p>
          <a:p>
            <a:r>
              <a:rPr lang="en-NZ" altLang="zh-CN"/>
              <a:t>	}</a:t>
            </a:r>
          </a:p>
          <a:p>
            <a:r>
              <a:rPr lang="en-NZ" altLang="zh-CN"/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8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EFCore-19</a:t>
            </a:r>
            <a:br>
              <a:rPr lang="en-US" altLang="zh-CN" sz="6600" cap="none"/>
            </a:br>
            <a:r>
              <a:rPr lang="zh-CN" altLang="en-US" sz="5000" cap="none"/>
              <a:t>自引用的组织结构树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03470-C3B6-4379-A44D-5F7E936A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1" y="0"/>
            <a:ext cx="11310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E22D-AB87-4036-B811-7E1F9550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371294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4000"/>
              <a:t>class OrgUnit</a:t>
            </a:r>
          </a:p>
          <a:p>
            <a:pPr marL="0" indent="0">
              <a:buNone/>
            </a:pPr>
            <a:r>
              <a:rPr lang="en-NZ" altLang="zh-CN" sz="4000"/>
              <a:t>{</a:t>
            </a:r>
          </a:p>
          <a:p>
            <a:pPr marL="0" indent="0">
              <a:buNone/>
            </a:pPr>
            <a:r>
              <a:rPr lang="en-NZ" altLang="zh-CN" sz="4000"/>
              <a:t>	public long Id { get; set; }</a:t>
            </a:r>
          </a:p>
          <a:p>
            <a:pPr marL="0" indent="0">
              <a:buNone/>
            </a:pPr>
            <a:r>
              <a:rPr lang="en-NZ" altLang="zh-CN" sz="4000"/>
              <a:t>	public string Name { get; set; }</a:t>
            </a:r>
          </a:p>
          <a:p>
            <a:pPr marL="0" indent="0">
              <a:buNone/>
            </a:pPr>
            <a:r>
              <a:rPr lang="en-NZ" altLang="zh-CN" sz="4000"/>
              <a:t>	public OrgUnit Parent { get; set; }</a:t>
            </a:r>
          </a:p>
          <a:p>
            <a:pPr marL="0" indent="0">
              <a:buNone/>
            </a:pPr>
            <a:r>
              <a:rPr lang="en-NZ" altLang="zh-CN" sz="4000"/>
              <a:t>	public List&lt;OrgUnit&gt; Children { get; set; } = new List&lt;OrgUnit&gt;();</a:t>
            </a:r>
          </a:p>
          <a:p>
            <a:pPr marL="0" indent="0">
              <a:buNone/>
            </a:pPr>
            <a:r>
              <a:rPr lang="en-NZ" altLang="zh-CN" sz="4000"/>
              <a:t>}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07339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E22D-AB87-4036-B811-7E1F9550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5000"/>
              <a:t>builder.ToTable("T_OrgUnits");</a:t>
            </a:r>
          </a:p>
          <a:p>
            <a:pPr marL="0" indent="0">
              <a:buNone/>
            </a:pPr>
            <a:r>
              <a:rPr lang="en-NZ" altLang="zh-CN" sz="5000"/>
              <a:t>builder.Property(o =&gt; o.Name).IsRequired().IsUnicode().HasMaxLength(100);</a:t>
            </a:r>
          </a:p>
          <a:p>
            <a:pPr marL="0" indent="0">
              <a:buNone/>
            </a:pPr>
            <a:r>
              <a:rPr lang="en-NZ" altLang="zh-CN" sz="5000"/>
              <a:t>builder.HasOne&lt;OrgUnit&gt;(u =&gt; u.Parent).WithMany(p =&gt; p.Children);</a:t>
            </a:r>
          </a:p>
        </p:txBody>
      </p:sp>
    </p:spTree>
    <p:extLst>
      <p:ext uri="{BB962C8B-B14F-4D97-AF65-F5344CB8AC3E}">
        <p14:creationId xmlns:p14="http://schemas.microsoft.com/office/powerpoint/2010/main" val="218733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7179-D853-4893-BB9A-525EFEA4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153"/>
            <a:ext cx="10353761" cy="851647"/>
          </a:xfrm>
        </p:spPr>
        <p:txBody>
          <a:bodyPr/>
          <a:lstStyle/>
          <a:p>
            <a:r>
              <a:rPr lang="zh-CN" altLang="en-US"/>
              <a:t>测试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2644-0F61-4AF9-9319-8CC97B85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7" y="1066799"/>
            <a:ext cx="11636794" cy="55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/>
              <a:t>1</a:t>
            </a:r>
            <a:r>
              <a:rPr lang="zh-CN" altLang="en-US" sz="5000"/>
              <a:t>、测试数据插入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2</a:t>
            </a:r>
            <a:r>
              <a:rPr lang="zh-CN" altLang="en-US" sz="5000"/>
              <a:t>、测试递归缩进打印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PrintChildren(int indentLevel, TestDbContext ctx,OrgUnit parent)</a:t>
            </a:r>
            <a:endParaRPr lang="zh-CN" altLang="en-US" sz="5000"/>
          </a:p>
        </p:txBody>
      </p:sp>
    </p:spTree>
    <p:extLst>
      <p:ext uri="{BB962C8B-B14F-4D97-AF65-F5344CB8AC3E}">
        <p14:creationId xmlns:p14="http://schemas.microsoft.com/office/powerpoint/2010/main" val="45043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9539</TotalTime>
  <Words>324</Words>
  <Application>Microsoft Office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Bookman Old Style</vt:lpstr>
      <vt:lpstr>Rockwell</vt:lpstr>
      <vt:lpstr>Damask</vt:lpstr>
      <vt:lpstr>主讲人：杨中科 .NET /.NET Core 教程 第三部分  EFCore-19 自引用的组织结构树</vt:lpstr>
      <vt:lpstr>PowerPoint Presentation</vt:lpstr>
      <vt:lpstr>PowerPoint Presentation</vt:lpstr>
      <vt:lpstr>PowerPoint Presentation</vt:lpstr>
      <vt:lpstr>测试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2198</cp:revision>
  <dcterms:created xsi:type="dcterms:W3CDTF">2020-11-15T02:31:09Z</dcterms:created>
  <dcterms:modified xsi:type="dcterms:W3CDTF">2021-05-25T09:56:22Z</dcterms:modified>
</cp:coreProperties>
</file>