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43" r:id="rId3"/>
    <p:sldId id="344" r:id="rId4"/>
    <p:sldId id="345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2301" autoAdjust="0"/>
  </p:normalViewPr>
  <p:slideViewPr>
    <p:cSldViewPr snapToGrid="0">
      <p:cViewPr varScale="1">
        <p:scale>
          <a:sx n="47" d="100"/>
          <a:sy n="47" d="100"/>
        </p:scale>
        <p:origin x="15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83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在“一对多”的关系中，很显然是需要在“多”端有一个指向“一”端的列，因此除非我们需要显式的声明一个外键属性，否则</a:t>
            </a:r>
            <a:r>
              <a:rPr lang="en-US" altLang="zh-CN"/>
              <a:t>EF Core</a:t>
            </a:r>
            <a:r>
              <a:rPr lang="zh-CN" altLang="en-US"/>
              <a:t>会自动在“多”端的表中生成一个指向“一”端的外键列，不需要我们显式的声明一个外键属性。</a:t>
            </a:r>
            <a:endParaRPr lang="en-US" altLang="zh-CN"/>
          </a:p>
          <a:p>
            <a:r>
              <a:rPr lang="zh-CN" altLang="en-US"/>
              <a:t>对于一对一关系，由于双方是“平等”的关系，外键列可以建在任意一方，因此必须显式的在其中一个实体类中声明一个外键属性。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7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9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EFCore-20</a:t>
            </a:r>
            <a:br>
              <a:rPr lang="en-US" altLang="zh-CN" sz="6600" cap="none"/>
            </a:br>
            <a:r>
              <a:rPr lang="zh-CN" altLang="en-US" sz="5000" cap="none"/>
              <a:t>一对一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7179-D853-4893-BB9A-525EFEA4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5153"/>
            <a:ext cx="10353761" cy="851647"/>
          </a:xfrm>
        </p:spPr>
        <p:txBody>
          <a:bodyPr/>
          <a:lstStyle/>
          <a:p>
            <a:r>
              <a:rPr lang="zh-CN" altLang="en-US"/>
              <a:t>一对一关系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F2644-0F61-4AF9-9319-8CC97B851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6" y="1249679"/>
            <a:ext cx="4684963" cy="1940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5000"/>
              <a:t>采购申请单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60A2D8-108F-411B-80D9-8F80D32C543D}"/>
              </a:ext>
            </a:extLst>
          </p:cNvPr>
          <p:cNvSpPr txBox="1">
            <a:spLocks/>
          </p:cNvSpPr>
          <p:nvPr/>
        </p:nvSpPr>
        <p:spPr>
          <a:xfrm>
            <a:off x="7579362" y="1066800"/>
            <a:ext cx="3236205" cy="11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5000"/>
              <a:t>采购订单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30BFE1-122D-4222-A1DE-8ACDEF5C6596}"/>
              </a:ext>
            </a:extLst>
          </p:cNvPr>
          <p:cNvSpPr txBox="1">
            <a:spLocks/>
          </p:cNvSpPr>
          <p:nvPr/>
        </p:nvSpPr>
        <p:spPr>
          <a:xfrm>
            <a:off x="903036" y="4702286"/>
            <a:ext cx="2815524" cy="194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5000"/>
              <a:t>订单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6B8404-EF26-406E-8349-2FAF649B194D}"/>
              </a:ext>
            </a:extLst>
          </p:cNvPr>
          <p:cNvSpPr txBox="1">
            <a:spLocks/>
          </p:cNvSpPr>
          <p:nvPr/>
        </p:nvSpPr>
        <p:spPr>
          <a:xfrm>
            <a:off x="7666324" y="4730972"/>
            <a:ext cx="2815525" cy="11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5000"/>
              <a:t>快递单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29F092-5F49-49B2-85F4-FF61566683F2}"/>
              </a:ext>
            </a:extLst>
          </p:cNvPr>
          <p:cNvCxnSpPr>
            <a:endCxn id="6" idx="1"/>
          </p:cNvCxnSpPr>
          <p:nvPr/>
        </p:nvCxnSpPr>
        <p:spPr>
          <a:xfrm>
            <a:off x="3718560" y="1661161"/>
            <a:ext cx="386080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A7079F-7F2D-4AD8-9A27-485415AADB32}"/>
              </a:ext>
            </a:extLst>
          </p:cNvPr>
          <p:cNvCxnSpPr>
            <a:cxnSpLocks/>
          </p:cNvCxnSpPr>
          <p:nvPr/>
        </p:nvCxnSpPr>
        <p:spPr>
          <a:xfrm>
            <a:off x="2383123" y="5325333"/>
            <a:ext cx="519623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43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33D0-34F0-4EF1-8B61-BEBA640C1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" y="389184"/>
            <a:ext cx="5720080" cy="6079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altLang="zh-CN" sz="2600" b="1"/>
              <a:t>class Order</a:t>
            </a:r>
          </a:p>
          <a:p>
            <a:pPr marL="0" indent="0">
              <a:buNone/>
            </a:pPr>
            <a:r>
              <a:rPr lang="en-NZ" altLang="zh-CN" sz="2600" b="1"/>
              <a:t>{</a:t>
            </a:r>
          </a:p>
          <a:p>
            <a:pPr marL="0" indent="0">
              <a:buNone/>
            </a:pPr>
            <a:r>
              <a:rPr lang="en-NZ" altLang="zh-CN" sz="2600" b="1"/>
              <a:t>	public long Id { get; set; }</a:t>
            </a:r>
          </a:p>
          <a:p>
            <a:pPr marL="0" indent="0">
              <a:buNone/>
            </a:pPr>
            <a:r>
              <a:rPr lang="en-NZ" altLang="zh-CN" sz="2600" b="1"/>
              <a:t>	public string Name { get; set; }</a:t>
            </a:r>
            <a:endParaRPr lang="zh-CN" altLang="en-US" sz="2600" b="1"/>
          </a:p>
          <a:p>
            <a:pPr marL="0" indent="0">
              <a:buNone/>
            </a:pPr>
            <a:r>
              <a:rPr lang="zh-CN" altLang="en-US" sz="2600" b="1"/>
              <a:t>	</a:t>
            </a:r>
            <a:r>
              <a:rPr lang="en-NZ" altLang="zh-CN" sz="2600" b="1"/>
              <a:t>public string Address { get; set; }</a:t>
            </a:r>
          </a:p>
          <a:p>
            <a:pPr marL="0" indent="0">
              <a:buNone/>
            </a:pPr>
            <a:r>
              <a:rPr lang="zh-CN" altLang="en-US" sz="2600" b="1"/>
              <a:t>	</a:t>
            </a:r>
            <a:r>
              <a:rPr lang="en-NZ" altLang="zh-CN" sz="2600" b="1"/>
              <a:t>public Delivery Delivery { get; set;} </a:t>
            </a:r>
            <a:endParaRPr lang="zh-CN" altLang="en-US" sz="2600" b="1"/>
          </a:p>
          <a:p>
            <a:pPr marL="0" indent="0">
              <a:buNone/>
            </a:pPr>
            <a:r>
              <a:rPr lang="en-US" altLang="zh-CN" sz="2600" b="1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97DF42-A3E7-4C1A-B665-D11EF2F25C5A}"/>
              </a:ext>
            </a:extLst>
          </p:cNvPr>
          <p:cNvSpPr txBox="1">
            <a:spLocks/>
          </p:cNvSpPr>
          <p:nvPr/>
        </p:nvSpPr>
        <p:spPr>
          <a:xfrm>
            <a:off x="5720081" y="389184"/>
            <a:ext cx="6471919" cy="6079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b="1"/>
              <a:t>class Delivery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b="1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b="1"/>
              <a:t>	public long Id { get; set;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b="1"/>
              <a:t>	public string CompanyName { get; set;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b="1"/>
              <a:t>	public String Number { get; set;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b="1"/>
              <a:t>	public Order Order { get; set;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b="1"/>
              <a:t>	public long OrderId { get; set;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b="1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A1759-ACF5-470D-B5D5-183598615A96}"/>
              </a:ext>
            </a:extLst>
          </p:cNvPr>
          <p:cNvSpPr txBox="1"/>
          <p:nvPr/>
        </p:nvSpPr>
        <p:spPr>
          <a:xfrm>
            <a:off x="995680" y="6136640"/>
            <a:ext cx="9022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/>
              <a:t>必须显式的在其中一个实体类中声明一个外键属性。</a:t>
            </a:r>
          </a:p>
        </p:txBody>
      </p:sp>
    </p:spTree>
    <p:extLst>
      <p:ext uri="{BB962C8B-B14F-4D97-AF65-F5344CB8AC3E}">
        <p14:creationId xmlns:p14="http://schemas.microsoft.com/office/powerpoint/2010/main" val="315547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1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一对一关系配置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7" y="1547424"/>
            <a:ext cx="11826845" cy="41828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5000"/>
              <a:t>1</a:t>
            </a:r>
            <a:r>
              <a:rPr lang="zh-CN" altLang="en-US" sz="5000"/>
              <a:t>、</a:t>
            </a:r>
            <a:r>
              <a:rPr lang="en-US" altLang="zh-CN" sz="5000"/>
              <a:t>builder.HasOne&lt;Delivery&gt;(o =&gt; o.Delivery).WithOne(d =&gt; d.Order).HasForeignKey&lt;Delivery&gt;(d=&gt;d.OrderId);</a:t>
            </a:r>
          </a:p>
          <a:p>
            <a:pPr marL="0" indent="0">
              <a:buNone/>
            </a:pPr>
            <a:r>
              <a:rPr lang="en-US" altLang="zh-CN" sz="5000"/>
              <a:t>2</a:t>
            </a:r>
            <a:r>
              <a:rPr lang="zh-CN" altLang="en-US" sz="5000"/>
              <a:t>、测试插入和获取数据。</a:t>
            </a:r>
          </a:p>
        </p:txBody>
      </p:sp>
    </p:spTree>
    <p:extLst>
      <p:ext uri="{BB962C8B-B14F-4D97-AF65-F5344CB8AC3E}">
        <p14:creationId xmlns:p14="http://schemas.microsoft.com/office/powerpoint/2010/main" val="94326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9560</TotalTime>
  <Words>309</Words>
  <Application>Microsoft Office PowerPoint</Application>
  <PresentationFormat>Widescreen</PresentationFormat>
  <Paragraphs>35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Bookman Old Style</vt:lpstr>
      <vt:lpstr>Rockwell</vt:lpstr>
      <vt:lpstr>Damask</vt:lpstr>
      <vt:lpstr>主讲人：杨中科 .NET /.NET Core 教程 第三部分  EFCore-20 一对一</vt:lpstr>
      <vt:lpstr>一对一关系</vt:lpstr>
      <vt:lpstr>PowerPoint Presentation</vt:lpstr>
      <vt:lpstr>一对一关系配置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2215</cp:revision>
  <dcterms:created xsi:type="dcterms:W3CDTF">2020-11-15T02:31:09Z</dcterms:created>
  <dcterms:modified xsi:type="dcterms:W3CDTF">2021-05-25T09:56:13Z</dcterms:modified>
</cp:coreProperties>
</file>