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45" r:id="rId3"/>
    <p:sldId id="346" r:id="rId4"/>
    <p:sldId id="347" r:id="rId5"/>
    <p:sldId id="348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93686" autoAdjust="0"/>
  </p:normalViewPr>
  <p:slideViewPr>
    <p:cSldViewPr snapToGrid="0">
      <p:cViewPr varScale="1">
        <p:scale>
          <a:sx n="61" d="100"/>
          <a:sy n="61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9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9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多对多的关系配置可以放到任何一方的配置类中，我这里把关系配置代码放到了</a:t>
            </a:r>
            <a:r>
              <a:rPr lang="en-NZ" altLang="zh-CN" sz="180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Student</a:t>
            </a:r>
            <a:r>
              <a:rPr lang="zh-CN" altLang="zh-CN" sz="180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类的配置中。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8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多对多的关系配置可以放到任何一方的配置类中，我这里把关系配置代码放到了</a:t>
            </a:r>
            <a:r>
              <a:rPr lang="en-NZ" altLang="zh-CN" sz="180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Student</a:t>
            </a:r>
            <a:r>
              <a:rPr lang="zh-CN" altLang="zh-CN" sz="180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类的配置中。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9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EFCore-21</a:t>
            </a:r>
            <a:br>
              <a:rPr lang="en-US" altLang="zh-CN" sz="6600" cap="none"/>
            </a:br>
            <a:r>
              <a:rPr lang="zh-CN" altLang="en-US" sz="5000" cap="none"/>
              <a:t>多对多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多对多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7" y="1547424"/>
            <a:ext cx="11826845" cy="418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/>
              <a:t>1</a:t>
            </a:r>
            <a:r>
              <a:rPr lang="zh-CN" altLang="en-US" sz="5000"/>
              <a:t>、多对多：老师</a:t>
            </a:r>
            <a:r>
              <a:rPr lang="en-US" altLang="zh-CN" sz="5000"/>
              <a:t>—</a:t>
            </a:r>
            <a:r>
              <a:rPr lang="zh-CN" altLang="en-US" sz="5000"/>
              <a:t>学生。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2</a:t>
            </a:r>
            <a:r>
              <a:rPr lang="zh-CN" altLang="en-US" sz="5000"/>
              <a:t>、</a:t>
            </a:r>
            <a:r>
              <a:rPr lang="en-NZ" altLang="zh-CN" sz="5000"/>
              <a:t>EF Core 5.0</a:t>
            </a:r>
            <a:r>
              <a:rPr lang="zh-CN" altLang="en-US" sz="5000"/>
              <a:t>开始，才正式支持多对多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3</a:t>
            </a:r>
            <a:r>
              <a:rPr lang="zh-CN" altLang="en-US" sz="5000"/>
              <a:t>、需要中间表，举例数据。</a:t>
            </a:r>
          </a:p>
        </p:txBody>
      </p:sp>
    </p:spTree>
    <p:extLst>
      <p:ext uri="{BB962C8B-B14F-4D97-AF65-F5344CB8AC3E}">
        <p14:creationId xmlns:p14="http://schemas.microsoft.com/office/powerpoint/2010/main" val="9432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多对多实体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/>
              <a:t>class Student</a:t>
            </a:r>
          </a:p>
          <a:p>
            <a:pPr marL="0" indent="0">
              <a:buNone/>
            </a:pPr>
            <a:r>
              <a:rPr lang="en-US" altLang="zh-CN" b="1"/>
              <a:t>{</a:t>
            </a:r>
          </a:p>
          <a:p>
            <a:pPr marL="0" indent="0">
              <a:buNone/>
            </a:pPr>
            <a:r>
              <a:rPr lang="en-US" altLang="zh-CN" b="1"/>
              <a:t>	public long Id { get; set; }</a:t>
            </a:r>
          </a:p>
          <a:p>
            <a:pPr marL="0" indent="0">
              <a:buNone/>
            </a:pPr>
            <a:r>
              <a:rPr lang="en-US" altLang="zh-CN" b="1"/>
              <a:t>	public string Name { get; set; }</a:t>
            </a:r>
          </a:p>
          <a:p>
            <a:pPr marL="0" indent="0">
              <a:buNone/>
            </a:pPr>
            <a:r>
              <a:rPr lang="en-US" altLang="zh-CN" b="1"/>
              <a:t>	public List&lt;Teacher&gt; Teachers { get; set; } = new List&lt;Teacher&gt;();</a:t>
            </a:r>
          </a:p>
          <a:p>
            <a:pPr marL="0" indent="0">
              <a:buNone/>
            </a:pPr>
            <a:r>
              <a:rPr lang="en-US" altLang="zh-CN" b="1"/>
              <a:t>}</a:t>
            </a:r>
          </a:p>
          <a:p>
            <a:pPr marL="0" indent="0">
              <a:buNone/>
            </a:pPr>
            <a:r>
              <a:rPr lang="en-US" altLang="zh-CN" b="1"/>
              <a:t>class Teacher</a:t>
            </a:r>
          </a:p>
          <a:p>
            <a:pPr marL="0" indent="0">
              <a:buNone/>
            </a:pPr>
            <a:r>
              <a:rPr lang="en-US" altLang="zh-CN" b="1"/>
              <a:t>{</a:t>
            </a:r>
          </a:p>
          <a:p>
            <a:pPr marL="0" indent="0">
              <a:buNone/>
            </a:pPr>
            <a:r>
              <a:rPr lang="en-US" altLang="zh-CN" b="1"/>
              <a:t>	public long Id { get; set; }</a:t>
            </a:r>
          </a:p>
          <a:p>
            <a:pPr marL="0" indent="0">
              <a:buNone/>
            </a:pPr>
            <a:r>
              <a:rPr lang="en-US" altLang="zh-CN" b="1"/>
              <a:t>	public string Name { get; set; }</a:t>
            </a:r>
          </a:p>
          <a:p>
            <a:pPr marL="0" indent="0">
              <a:buNone/>
            </a:pPr>
            <a:r>
              <a:rPr lang="en-US" altLang="zh-CN" b="1"/>
              <a:t>	public List&lt;Student&gt; Students { get; set; } = new List&lt;Student&gt;();</a:t>
            </a:r>
          </a:p>
          <a:p>
            <a:pPr marL="0" indent="0">
              <a:buNone/>
            </a:pPr>
            <a:r>
              <a:rPr lang="en-US" altLang="zh-CN" b="1"/>
              <a:t>}	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73267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多对多关系配置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b="1"/>
              <a:t>builder.HasMany&lt;Teacher&gt;(s =&gt; s.Teachers).WithMany(t=&gt;t.Students).UsingEntity(j=&gt;j.ToTable("T_Students_Teachers"));</a:t>
            </a:r>
            <a:endParaRPr lang="zh-CN" altLang="en-US" sz="5000" b="1"/>
          </a:p>
        </p:txBody>
      </p:sp>
    </p:spTree>
    <p:extLst>
      <p:ext uri="{BB962C8B-B14F-4D97-AF65-F5344CB8AC3E}">
        <p14:creationId xmlns:p14="http://schemas.microsoft.com/office/powerpoint/2010/main" val="42408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测试代码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b="1"/>
              <a:t>1</a:t>
            </a:r>
            <a:r>
              <a:rPr lang="zh-CN" altLang="en-US" sz="5000" b="1"/>
              <a:t>、测试数据插入</a:t>
            </a:r>
            <a:endParaRPr lang="en-US" altLang="zh-CN" sz="5000" b="1"/>
          </a:p>
          <a:p>
            <a:pPr marL="0" indent="0">
              <a:buNone/>
            </a:pPr>
            <a:r>
              <a:rPr lang="en-US" altLang="zh-CN" sz="5000" b="1"/>
              <a:t>2</a:t>
            </a:r>
            <a:r>
              <a:rPr lang="zh-CN" altLang="en-US" sz="5000" b="1"/>
              <a:t>、查询一下所有的老师，并且列出它们的学生</a:t>
            </a:r>
          </a:p>
        </p:txBody>
      </p:sp>
    </p:spTree>
    <p:extLst>
      <p:ext uri="{BB962C8B-B14F-4D97-AF65-F5344CB8AC3E}">
        <p14:creationId xmlns:p14="http://schemas.microsoft.com/office/powerpoint/2010/main" val="14255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9568</TotalTime>
  <Words>284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宋体</vt:lpstr>
      <vt:lpstr>Arial</vt:lpstr>
      <vt:lpstr>Bookman Old Style</vt:lpstr>
      <vt:lpstr>Calibri</vt:lpstr>
      <vt:lpstr>Rockwell</vt:lpstr>
      <vt:lpstr>Damask</vt:lpstr>
      <vt:lpstr>主讲人：杨中科 .NET /.NET Core 教程 第三部分  EFCore-21 多对多</vt:lpstr>
      <vt:lpstr>多对多</vt:lpstr>
      <vt:lpstr>多对多实体</vt:lpstr>
      <vt:lpstr>多对多关系配置</vt:lpstr>
      <vt:lpstr>测试代码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2227</cp:revision>
  <dcterms:created xsi:type="dcterms:W3CDTF">2020-11-15T02:31:09Z</dcterms:created>
  <dcterms:modified xsi:type="dcterms:W3CDTF">2021-05-25T09:56:04Z</dcterms:modified>
</cp:coreProperties>
</file>