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46" r:id="rId3"/>
    <p:sldId id="347" r:id="rId4"/>
    <p:sldId id="348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0041" autoAdjust="0"/>
  </p:normalViewPr>
  <p:slideViewPr>
    <p:cSldViewPr snapToGrid="0">
      <p:cViewPr varScale="1">
        <p:scale>
          <a:sx n="52" d="100"/>
          <a:sy n="52" d="100"/>
        </p:scale>
        <p:origin x="13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基于EF Core的实体间关系配置，我们不仅可以让数据的插入、获取等变得非常方便，而且让基于关系的过滤条件的时间也变得非常简单。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09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01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73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EFCore-22</a:t>
            </a:r>
            <a:br>
              <a:rPr lang="en-US" altLang="zh-CN" sz="6600" cap="none"/>
            </a:br>
            <a:r>
              <a:rPr lang="zh-CN" altLang="en-US" sz="5000" cap="none"/>
              <a:t>基于关系的复杂查询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关系数据查询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b="1"/>
              <a:t>1</a:t>
            </a:r>
            <a:r>
              <a:rPr lang="zh-CN" altLang="en-US" sz="3600" b="1"/>
              <a:t>、查询评论中含有“微软”的所有的文章：</a:t>
            </a:r>
            <a:endParaRPr lang="en-US" altLang="zh-CN" sz="3600" b="1"/>
          </a:p>
          <a:p>
            <a:pPr marL="0" indent="0">
              <a:buNone/>
            </a:pPr>
            <a:r>
              <a:rPr lang="en-NZ" altLang="zh-CN" sz="3600" b="1"/>
              <a:t>ctx.Articles.Where(a=&gt;a.Comments.Any(c=&gt;c.Message.Contains("</a:t>
            </a:r>
            <a:r>
              <a:rPr lang="zh-CN" altLang="en-US" sz="3600" b="1"/>
              <a:t>微软</a:t>
            </a:r>
            <a:r>
              <a:rPr lang="en-US" altLang="zh-CN" sz="3600" b="1"/>
              <a:t>")));</a:t>
            </a:r>
          </a:p>
          <a:p>
            <a:pPr marL="0" indent="0">
              <a:buNone/>
            </a:pPr>
            <a:r>
              <a:rPr lang="en-US" altLang="zh-CN" sz="3600" b="1"/>
              <a:t>2</a:t>
            </a:r>
            <a:r>
              <a:rPr lang="zh-CN" altLang="en-US" sz="3600" b="1"/>
              <a:t>、查看生成的</a:t>
            </a:r>
            <a:r>
              <a:rPr lang="en-US" altLang="zh-CN" sz="3600" b="1"/>
              <a:t>SQL</a:t>
            </a:r>
            <a:r>
              <a:rPr lang="zh-CN" altLang="en-US" sz="3600" b="1"/>
              <a:t>语句。</a:t>
            </a:r>
          </a:p>
        </p:txBody>
      </p:sp>
    </p:spTree>
    <p:extLst>
      <p:ext uri="{BB962C8B-B14F-4D97-AF65-F5344CB8AC3E}">
        <p14:creationId xmlns:p14="http://schemas.microsoft.com/office/powerpoint/2010/main" val="373267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变换形式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b="1"/>
              <a:t>1</a:t>
            </a:r>
            <a:r>
              <a:rPr lang="zh-CN" altLang="en-US" sz="3600" b="1"/>
              <a:t>、变换成另一种写法。</a:t>
            </a:r>
            <a:endParaRPr lang="en-US" altLang="zh-CN" sz="3600" b="1"/>
          </a:p>
          <a:p>
            <a:pPr marL="0" indent="0">
              <a:buNone/>
            </a:pPr>
            <a:r>
              <a:rPr lang="en-US" altLang="zh-CN" sz="3600" b="1"/>
              <a:t>ctx.Comments.Where(c =&gt; c.Message.Contains("</a:t>
            </a:r>
            <a:r>
              <a:rPr lang="zh-CN" altLang="en-US" sz="3600" b="1"/>
              <a:t>微软</a:t>
            </a:r>
            <a:r>
              <a:rPr lang="en-US" altLang="zh-CN" sz="3600" b="1"/>
              <a:t>"))</a:t>
            </a:r>
          </a:p>
          <a:p>
            <a:pPr marL="0" indent="0">
              <a:buNone/>
            </a:pPr>
            <a:r>
              <a:rPr lang="en-US" altLang="zh-CN" sz="3600" b="1"/>
              <a:t>.Select(c =&gt; c.Article).Distinct();</a:t>
            </a:r>
          </a:p>
          <a:p>
            <a:pPr marL="0" indent="0">
              <a:buNone/>
            </a:pPr>
            <a:r>
              <a:rPr lang="en-US" altLang="zh-CN" sz="3600" b="1"/>
              <a:t>2</a:t>
            </a:r>
            <a:r>
              <a:rPr lang="zh-CN" altLang="en-US" sz="3600" b="1"/>
              <a:t>、查看生成的</a:t>
            </a:r>
            <a:r>
              <a:rPr lang="en-US" altLang="zh-CN" sz="3600" b="1"/>
              <a:t>SQL</a:t>
            </a:r>
            <a:r>
              <a:rPr lang="zh-CN" altLang="en-US" sz="3600" b="1"/>
              <a:t>语句。</a:t>
            </a:r>
            <a:endParaRPr lang="en-US" altLang="zh-CN" sz="3600" b="1"/>
          </a:p>
          <a:p>
            <a:pPr marL="0" indent="0">
              <a:buNone/>
            </a:pPr>
            <a:r>
              <a:rPr lang="en-US" altLang="zh-CN" sz="3600" b="1"/>
              <a:t>3</a:t>
            </a:r>
            <a:r>
              <a:rPr lang="zh-CN" altLang="en-US" sz="3600" b="1"/>
              <a:t>、同样效果的代码可能有多种写法，有时候要关注底层的</a:t>
            </a:r>
            <a:r>
              <a:rPr lang="en-US" altLang="zh-CN" sz="3600" b="1"/>
              <a:t>SQL</a:t>
            </a:r>
            <a:r>
              <a:rPr lang="zh-CN" altLang="en-US" sz="3600" b="1"/>
              <a:t>，看哪种方式最好。</a:t>
            </a:r>
          </a:p>
        </p:txBody>
      </p:sp>
    </p:spTree>
    <p:extLst>
      <p:ext uri="{BB962C8B-B14F-4D97-AF65-F5344CB8AC3E}">
        <p14:creationId xmlns:p14="http://schemas.microsoft.com/office/powerpoint/2010/main" val="22139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例子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 b="1"/>
              <a:t>1</a:t>
            </a:r>
            <a:r>
              <a:rPr lang="zh-CN" altLang="en-US" sz="5000" b="1"/>
              <a:t>、查询“所有由蜗牛快递负责的订单信息”</a:t>
            </a:r>
            <a:endParaRPr lang="en-US" altLang="zh-CN" sz="5000" b="1"/>
          </a:p>
          <a:p>
            <a:pPr marL="0" indent="0">
              <a:buNone/>
            </a:pPr>
            <a:r>
              <a:rPr lang="en-NZ" altLang="zh-CN" sz="5000" b="1"/>
              <a:t>ctx.Orders.Where(o=&gt;o.Delivery.CompanyName== "</a:t>
            </a:r>
            <a:r>
              <a:rPr lang="zh-CN" altLang="en-US" sz="5000" b="1"/>
              <a:t>蜗牛快递</a:t>
            </a:r>
            <a:r>
              <a:rPr lang="en-US" altLang="zh-CN" sz="5000" b="1"/>
              <a:t>");</a:t>
            </a:r>
            <a:endParaRPr lang="zh-CN" altLang="en-US" sz="5000" b="1"/>
          </a:p>
        </p:txBody>
      </p:sp>
    </p:spTree>
    <p:extLst>
      <p:ext uri="{BB962C8B-B14F-4D97-AF65-F5344CB8AC3E}">
        <p14:creationId xmlns:p14="http://schemas.microsoft.com/office/powerpoint/2010/main" val="292042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9574</TotalTime>
  <Words>225</Words>
  <Application>Microsoft Office PowerPoint</Application>
  <PresentationFormat>Widescreen</PresentationFormat>
  <Paragraphs>23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EFCore-22 基于关系的复杂查询</vt:lpstr>
      <vt:lpstr>关系数据查询</vt:lpstr>
      <vt:lpstr>变换形式</vt:lpstr>
      <vt:lpstr>例子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2246</cp:revision>
  <dcterms:created xsi:type="dcterms:W3CDTF">2020-11-15T02:31:09Z</dcterms:created>
  <dcterms:modified xsi:type="dcterms:W3CDTF">2021-05-25T09:55:56Z</dcterms:modified>
</cp:coreProperties>
</file>