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47" r:id="rId3"/>
    <p:sldId id="348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0041" autoAdjust="0"/>
  </p:normalViewPr>
  <p:slideViewPr>
    <p:cSldViewPr snapToGrid="0">
      <p:cViewPr varScale="1">
        <p:scale>
          <a:sx n="52" d="100"/>
          <a:sy n="52" d="100"/>
        </p:scale>
        <p:origin x="13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通常：客户端评估的性能比</a:t>
            </a:r>
            <a:r>
              <a:rPr lang="zh-CN" altLang="en-US" sz="1200" b="1"/>
              <a:t>服务器端评估低。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0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查看生成的</a:t>
            </a:r>
            <a:r>
              <a:rPr lang="en-US" altLang="zh-CN"/>
              <a:t>SQL</a:t>
            </a:r>
            <a:r>
              <a:rPr lang="zh-CN" altLang="en-US"/>
              <a:t>语句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8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EFCore-23</a:t>
            </a:r>
            <a:br>
              <a:rPr lang="en-US" altLang="zh-CN" sz="6600" cap="none"/>
            </a:br>
            <a:r>
              <a:rPr lang="zh-CN" altLang="en-US" sz="5000" cap="none"/>
              <a:t>有了</a:t>
            </a:r>
            <a:r>
              <a:rPr lang="en-NZ" altLang="zh-CN" sz="5000" cap="none"/>
              <a:t>IEnumerable</a:t>
            </a:r>
            <a:r>
              <a:rPr lang="zh-CN" altLang="en-US" sz="5000" cap="none"/>
              <a:t>还要</a:t>
            </a:r>
            <a:r>
              <a:rPr lang="en-NZ" altLang="zh-CN" sz="5000" cap="none"/>
              <a:t>IQueryable</a:t>
            </a:r>
            <a:r>
              <a:rPr lang="zh-CN" altLang="en-US" sz="5000" cap="none"/>
              <a:t>干什么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不同的</a:t>
            </a:r>
            <a:r>
              <a:rPr lang="en-US" altLang="zh-CN"/>
              <a:t>Where</a:t>
            </a:r>
            <a:r>
              <a:rPr lang="zh-CN" altLang="en-US"/>
              <a:t>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b="1"/>
              <a:t>1</a:t>
            </a:r>
            <a:r>
              <a:rPr lang="zh-CN" altLang="en-US" sz="3900" b="1"/>
              <a:t>、对普通集合和</a:t>
            </a:r>
            <a:r>
              <a:rPr lang="en-US" altLang="zh-CN" sz="3900" b="1"/>
              <a:t>DbSet</a:t>
            </a:r>
            <a:r>
              <a:rPr lang="zh-CN" altLang="en-US" sz="3900" b="1"/>
              <a:t>调用的</a:t>
            </a:r>
            <a:r>
              <a:rPr lang="en-US" altLang="zh-CN" sz="3900" b="1"/>
              <a:t>Where</a:t>
            </a:r>
            <a:r>
              <a:rPr lang="zh-CN" altLang="en-US" sz="3900" b="1"/>
              <a:t>方法，虽然用起来一样，但是“转到定义”后看到的是不同的方法。</a:t>
            </a:r>
            <a:endParaRPr lang="en-US" altLang="zh-CN" sz="3900" b="1"/>
          </a:p>
          <a:p>
            <a:pPr marL="0" indent="0">
              <a:buNone/>
            </a:pPr>
            <a:r>
              <a:rPr lang="en-US" altLang="zh-CN" sz="3900" b="1"/>
              <a:t>2</a:t>
            </a:r>
            <a:r>
              <a:rPr lang="zh-CN" altLang="en-US" sz="3900" b="1"/>
              <a:t>、普通集合的版本</a:t>
            </a:r>
            <a:r>
              <a:rPr lang="en-US" altLang="zh-CN" sz="3900" b="1"/>
              <a:t>(IEnumerable)</a:t>
            </a:r>
            <a:r>
              <a:rPr lang="zh-CN" altLang="en-US" sz="3900" b="1"/>
              <a:t>是在内存中过滤（客户端评估），而</a:t>
            </a:r>
            <a:r>
              <a:rPr lang="en-NZ" altLang="zh-CN" sz="3900" b="1"/>
              <a:t>IQueryable</a:t>
            </a:r>
            <a:r>
              <a:rPr lang="zh-CN" altLang="en-US" sz="3900" b="1"/>
              <a:t>版本则是把查询操作翻译成</a:t>
            </a:r>
            <a:r>
              <a:rPr lang="en-US" altLang="zh-CN" sz="3900" b="1"/>
              <a:t>SQL</a:t>
            </a:r>
            <a:r>
              <a:rPr lang="zh-CN" altLang="en-US" sz="3900" b="1"/>
              <a:t>语句（服务器端评估）。</a:t>
            </a:r>
          </a:p>
        </p:txBody>
      </p:sp>
    </p:spTree>
    <p:extLst>
      <p:ext uri="{BB962C8B-B14F-4D97-AF65-F5344CB8AC3E}">
        <p14:creationId xmlns:p14="http://schemas.microsoft.com/office/powerpoint/2010/main" val="22139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两种执行比较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b="1"/>
              <a:t>1</a:t>
            </a:r>
            <a:r>
              <a:rPr lang="zh-CN" altLang="en-US" sz="5000" b="1"/>
              <a:t>、</a:t>
            </a:r>
            <a:r>
              <a:rPr lang="en-US" altLang="zh-CN" sz="5000" b="1"/>
              <a:t>IQueryable&lt;Book&gt; books = ctx.Books;</a:t>
            </a:r>
          </a:p>
          <a:p>
            <a:pPr marL="0" indent="0">
              <a:buNone/>
            </a:pPr>
            <a:r>
              <a:rPr lang="en-US" altLang="zh-CN" sz="5000" b="1"/>
              <a:t>books.Where(b =&gt; b.Price &gt; 1.1)</a:t>
            </a:r>
          </a:p>
          <a:p>
            <a:pPr marL="0" indent="0">
              <a:buNone/>
            </a:pPr>
            <a:r>
              <a:rPr lang="en-US" altLang="zh-CN" sz="5000" b="1"/>
              <a:t>2</a:t>
            </a:r>
            <a:r>
              <a:rPr lang="zh-CN" altLang="en-US" sz="5000" b="1"/>
              <a:t>、</a:t>
            </a:r>
            <a:r>
              <a:rPr lang="en-US" altLang="zh-CN" sz="5000" b="1"/>
              <a:t>IEnumerable&lt;Book&gt; books = ctx.Books;</a:t>
            </a:r>
          </a:p>
          <a:p>
            <a:pPr marL="0" indent="0">
              <a:buNone/>
            </a:pPr>
            <a:r>
              <a:rPr lang="en-US" altLang="zh-CN" sz="5000" b="1"/>
              <a:t>books.Where(b =&gt; b.Price &gt; 1.1)</a:t>
            </a:r>
          </a:p>
        </p:txBody>
      </p:sp>
    </p:spTree>
    <p:extLst>
      <p:ext uri="{BB962C8B-B14F-4D97-AF65-F5344CB8AC3E}">
        <p14:creationId xmlns:p14="http://schemas.microsoft.com/office/powerpoint/2010/main" val="170529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9580</TotalTime>
  <Words>173</Words>
  <Application>Microsoft Office PowerPoint</Application>
  <PresentationFormat>Widescreen</PresentationFormat>
  <Paragraphs>18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Bookman Old Style</vt:lpstr>
      <vt:lpstr>Rockwell</vt:lpstr>
      <vt:lpstr>Damask</vt:lpstr>
      <vt:lpstr>主讲人：杨中科 .NET /.NET Core 教程 第三部分  EFCore-23 有了IEnumerable还要IQueryable干什么</vt:lpstr>
      <vt:lpstr>不同的Where方法</vt:lpstr>
      <vt:lpstr>两种执行比较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2266</cp:revision>
  <dcterms:created xsi:type="dcterms:W3CDTF">2020-11-15T02:31:09Z</dcterms:created>
  <dcterms:modified xsi:type="dcterms:W3CDTF">2021-05-25T09:55:48Z</dcterms:modified>
</cp:coreProperties>
</file>