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9" r:id="rId3"/>
    <p:sldId id="348" r:id="rId4"/>
    <p:sldId id="35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“客户端评估”有可能引起性能问题，所以要尽量避免。但是凡事都是优缺点并存的，没有绝对的好东西，也没有绝对的坏东西，有时候我们使用“客户端评估”反而能带来性能的提升。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4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项目的特殊性：数据库也在被其他系统调用，所以数据库服务器的压力非常大，而</a:t>
            </a:r>
            <a:r>
              <a:rPr lang="en-US" altLang="zh-CN"/>
              <a:t>SUBSTRING</a:t>
            </a:r>
            <a:r>
              <a:rPr lang="zh-CN" altLang="en-US"/>
              <a:t>、</a:t>
            </a:r>
            <a:r>
              <a:rPr lang="en-US" altLang="zh-CN"/>
              <a:t>DATEPART</a:t>
            </a:r>
            <a:r>
              <a:rPr lang="zh-CN" altLang="en-US"/>
              <a:t>这样在数据库服务器上的运算进一步增大了数据库服务器的压力。但是，应用服务器访问量不大，所以应用服务器反而资源充裕，我就想到了把这些计算放到客户端来进行。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8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对于大部分情况来讲，“客户端评估”会带来性能问题，但是对于特殊的情况，有时候换用“客户后端评估”反而能提升性能。请根据自己项目的需求来选择合适的技术。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6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EFCore-24</a:t>
            </a:r>
            <a:br>
              <a:rPr lang="en-US" altLang="zh-CN" sz="6600" cap="none"/>
            </a:br>
            <a:r>
              <a:rPr lang="zh-CN" altLang="en-US" sz="5000" cap="none"/>
              <a:t>客户端评估有时候也很可爱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6A301-E345-45DF-8092-972BBAF6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27233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服务器端评估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/>
              <a:t>IQueryable&lt;Book&gt; books = ctx.Books.Where(b=&gt;b.Price&gt;1.1);</a:t>
            </a:r>
          </a:p>
          <a:p>
            <a:pPr marL="0" indent="0">
              <a:buNone/>
            </a:pPr>
            <a:r>
              <a:rPr lang="en-US" altLang="zh-CN" sz="5000"/>
              <a:t>var items = books.Select(b=&gt;new {TitlePre=b.Title.Substring(0,2),PubYear=b.PubTime.Year});</a:t>
            </a:r>
          </a:p>
          <a:p>
            <a:pPr marL="0" indent="0">
              <a:buNone/>
            </a:pPr>
            <a:r>
              <a:rPr lang="zh-CN" altLang="en-US" sz="5000"/>
              <a:t>查看生成的</a:t>
            </a:r>
            <a:r>
              <a:rPr lang="en-US" altLang="zh-CN" sz="5000"/>
              <a:t>SQL</a:t>
            </a:r>
            <a:r>
              <a:rPr lang="zh-CN" altLang="en-US" sz="5000"/>
              <a:t>语句。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170529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转换为客户端评估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/>
              <a:t>IEnumerable&lt;Book&gt; books = ctx.Books.Where(b =&gt; b.Price &gt; 1.1);</a:t>
            </a:r>
          </a:p>
          <a:p>
            <a:pPr marL="0" indent="0">
              <a:buNone/>
            </a:pPr>
            <a:r>
              <a:rPr lang="en-US" altLang="zh-CN" sz="5000"/>
              <a:t>	var items = books.Select(b=&gt;new {TitlePre=b.Title.Substring(0,2),PubYear=b.PubTime.Year});</a:t>
            </a:r>
          </a:p>
          <a:p>
            <a:pPr marL="0" indent="0">
              <a:buNone/>
            </a:pPr>
            <a:r>
              <a:rPr lang="zh-CN" altLang="en-US" sz="5000"/>
              <a:t>查看生成的</a:t>
            </a:r>
            <a:r>
              <a:rPr lang="en-US" altLang="zh-CN" sz="5000"/>
              <a:t>SQL</a:t>
            </a:r>
            <a:r>
              <a:rPr lang="zh-CN" altLang="en-US" sz="5000"/>
              <a:t>语句。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188105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9588</TotalTime>
  <Words>303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EFCore-24 客户端评估有时候也很可爱</vt:lpstr>
      <vt:lpstr>PowerPoint Presentation</vt:lpstr>
      <vt:lpstr>服务器端评估</vt:lpstr>
      <vt:lpstr>转换为客户端评估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2279</cp:revision>
  <dcterms:created xsi:type="dcterms:W3CDTF">2020-11-15T02:31:09Z</dcterms:created>
  <dcterms:modified xsi:type="dcterms:W3CDTF">2021-05-25T09:55:40Z</dcterms:modified>
</cp:coreProperties>
</file>