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48" r:id="rId3"/>
    <p:sldId id="349" r:id="rId4"/>
    <p:sldId id="350" r:id="rId5"/>
    <p:sldId id="351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7984" autoAdjust="0"/>
  </p:normalViewPr>
  <p:slideViewPr>
    <p:cSldViewPr snapToGrid="0">
      <p:cViewPr varScale="1">
        <p:scale>
          <a:sx n="58" d="100"/>
          <a:sy n="58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8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IQueryable</a:t>
            </a:r>
            <a:r>
              <a:rPr lang="zh-CN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”的意思是“可查询的”，可以查询、但是没有执行查询，查询的执行被延迟了。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private static void QueryBooks(string searchWords, bool searchAll, bool orderByPrice,double upperPrice)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using (TestDbContext ctx = new TestDbContext())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IQueryable&lt;Book&gt; books = ctx.Books.Where(b=&gt;b.Price&lt;=upperPrice);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if(searchAll)//</a:t>
            </a:r>
            <a:r>
              <a:rPr lang="zh-CN" alt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匹配书名或、作者名</a:t>
            </a:r>
          </a:p>
          <a:p>
            <a:r>
              <a:rPr lang="zh-CN" alt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books = books.Where(b=&gt;b.Title.Contains(searchWords)|| b.AuthorName.Contains(searchWords));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else//</a:t>
            </a:r>
            <a:r>
              <a:rPr lang="zh-CN" alt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只匹配书名</a:t>
            </a:r>
          </a:p>
          <a:p>
            <a:r>
              <a:rPr lang="zh-CN" alt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books = books.Where(b =&gt; b.Title.Contains(searchWords));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if(orderByPrice)//</a:t>
            </a:r>
            <a:r>
              <a:rPr lang="zh-CN" alt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按照价格排序</a:t>
            </a:r>
          </a:p>
          <a:p>
            <a:r>
              <a:rPr lang="zh-CN" altLang="en-US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books = books.OrderBy(b=&gt;b.Price);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foreach(Book b in books)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	Console.WriteLine($"{b.Id},{b.Title},{b.Price},{b.AuthorName}");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NZ" altLang="zh-CN" sz="18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EFCore-25</a:t>
            </a:r>
            <a:br>
              <a:rPr lang="en-US" altLang="zh-CN" sz="6600" cap="none"/>
            </a:br>
            <a:r>
              <a:rPr lang="en-NZ" altLang="zh-CN" sz="5000" cap="none"/>
              <a:t>IQueryable</a:t>
            </a:r>
            <a:r>
              <a:rPr lang="zh-CN" altLang="en-US" sz="5000" cap="none"/>
              <a:t>的延迟执行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NZ" altLang="zh-CN" sz="3600" cap="none"/>
              <a:t>IQueryable</a:t>
            </a:r>
            <a:r>
              <a:rPr lang="zh-CN" altLang="en-US" sz="3600" cap="none"/>
              <a:t>会延迟执行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/>
              <a:t>1</a:t>
            </a:r>
            <a:r>
              <a:rPr lang="zh-CN" altLang="en-US" sz="5000"/>
              <a:t>、测试一下：只查询，但是不遍历</a:t>
            </a:r>
            <a:r>
              <a:rPr lang="en-NZ" altLang="zh-CN" sz="5000"/>
              <a:t>IQueryable</a:t>
            </a:r>
            <a:r>
              <a:rPr lang="zh-CN" altLang="en-US" sz="5000"/>
              <a:t>，查看是否有执行</a:t>
            </a:r>
            <a:r>
              <a:rPr lang="en-US" altLang="zh-CN" sz="5000"/>
              <a:t>SQL</a:t>
            </a:r>
            <a:r>
              <a:rPr lang="zh-CN" altLang="en-US" sz="5000"/>
              <a:t>语句。</a:t>
            </a:r>
            <a:endParaRPr lang="en-US" altLang="zh-CN" sz="5000"/>
          </a:p>
          <a:p>
            <a:pPr marL="0" indent="0">
              <a:buNone/>
            </a:pPr>
            <a:r>
              <a:rPr lang="en-US" altLang="zh-CN" sz="5000"/>
              <a:t>2</a:t>
            </a:r>
            <a:r>
              <a:rPr lang="zh-CN" altLang="en-US" sz="5000"/>
              <a:t>、在查询之后、</a:t>
            </a:r>
            <a:r>
              <a:rPr lang="en-US" altLang="zh-CN" sz="5000"/>
              <a:t>foreach</a:t>
            </a:r>
            <a:r>
              <a:rPr lang="zh-CN" altLang="en-US" sz="5000"/>
              <a:t>前后分别加上输出语句，查看输出内容的顺序。</a:t>
            </a:r>
            <a:endParaRPr lang="en-US" altLang="zh-CN" sz="5000"/>
          </a:p>
          <a:p>
            <a:pPr marL="0" indent="0">
              <a:buNone/>
            </a:pPr>
            <a:r>
              <a:rPr lang="en-US" altLang="zh-CN" sz="5000"/>
              <a:t>3</a:t>
            </a:r>
            <a:r>
              <a:rPr lang="zh-CN" altLang="en-US" sz="5000"/>
              <a:t>、发现：只有遍历</a:t>
            </a:r>
            <a:r>
              <a:rPr lang="en-US" altLang="zh-CN" sz="5000"/>
              <a:t>IQueryable</a:t>
            </a:r>
            <a:r>
              <a:rPr lang="zh-CN" altLang="en-US" sz="5000"/>
              <a:t>的时候才会执行。</a:t>
            </a:r>
            <a:endParaRPr lang="en-US" altLang="zh-CN" sz="5000"/>
          </a:p>
        </p:txBody>
      </p:sp>
    </p:spTree>
    <p:extLst>
      <p:ext uri="{BB962C8B-B14F-4D97-AF65-F5344CB8AC3E}">
        <p14:creationId xmlns:p14="http://schemas.microsoft.com/office/powerpoint/2010/main" val="170529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cap="none"/>
              <a:t>所谓</a:t>
            </a:r>
            <a:r>
              <a:rPr lang="en-NZ" altLang="zh-CN" sz="3600" cap="none"/>
              <a:t>IQueryable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/>
              <a:t>1</a:t>
            </a:r>
            <a:r>
              <a:rPr lang="zh-CN" altLang="en-US" sz="3000"/>
              <a:t>、</a:t>
            </a:r>
            <a:r>
              <a:rPr lang="en-US" altLang="zh-CN" sz="3000"/>
              <a:t>IQueryable</a:t>
            </a:r>
            <a:r>
              <a:rPr lang="zh-CN" altLang="en-US" sz="3000"/>
              <a:t>只是代表一个“可以放到数据库服务器去执行的查询”，它没有立即执行，只是“可以被执行”而已。</a:t>
            </a:r>
            <a:endParaRPr lang="en-US" altLang="zh-CN" sz="3000"/>
          </a:p>
          <a:p>
            <a:pPr marL="0" indent="0">
              <a:buNone/>
            </a:pPr>
            <a:r>
              <a:rPr lang="en-US" altLang="zh-CN" sz="3000"/>
              <a:t>2</a:t>
            </a:r>
            <a:r>
              <a:rPr lang="zh-CN" altLang="en-US" sz="3000"/>
              <a:t>、对于</a:t>
            </a:r>
            <a:r>
              <a:rPr lang="en-US" altLang="zh-CN" sz="3000"/>
              <a:t>IQueryable</a:t>
            </a:r>
            <a:r>
              <a:rPr lang="zh-CN" altLang="en-US" sz="3000"/>
              <a:t>接口调用非终结方法的时候不会执行查询，而调用终结方法的时候则会立即执行查询。</a:t>
            </a:r>
            <a:endParaRPr lang="en-US" altLang="zh-CN" sz="3000"/>
          </a:p>
          <a:p>
            <a:pPr marL="0" indent="0">
              <a:buNone/>
            </a:pPr>
            <a:r>
              <a:rPr lang="en-US" altLang="zh-CN" sz="3000"/>
              <a:t>3</a:t>
            </a:r>
            <a:r>
              <a:rPr lang="zh-CN" altLang="en-US" sz="3000"/>
              <a:t>、终结方法：遍历、</a:t>
            </a:r>
            <a:r>
              <a:rPr lang="en-US" altLang="zh-CN" sz="3000"/>
              <a:t>ToArray()</a:t>
            </a:r>
            <a:r>
              <a:rPr lang="zh-CN" altLang="en-US" sz="3000"/>
              <a:t>、</a:t>
            </a:r>
            <a:r>
              <a:rPr lang="en-US" altLang="zh-CN" sz="3000"/>
              <a:t>ToList()</a:t>
            </a:r>
            <a:r>
              <a:rPr lang="zh-CN" altLang="en-US" sz="3000"/>
              <a:t>、</a:t>
            </a:r>
            <a:r>
              <a:rPr lang="en-US" altLang="zh-CN" sz="3000"/>
              <a:t>Min()</a:t>
            </a:r>
            <a:r>
              <a:rPr lang="zh-CN" altLang="en-US" sz="3000"/>
              <a:t>、</a:t>
            </a:r>
            <a:r>
              <a:rPr lang="en-US" altLang="zh-CN" sz="3000"/>
              <a:t>Max()</a:t>
            </a:r>
            <a:r>
              <a:rPr lang="zh-CN" altLang="en-US" sz="3000"/>
              <a:t>、</a:t>
            </a:r>
            <a:r>
              <a:rPr lang="en-US" altLang="zh-CN" sz="3000"/>
              <a:t>Count()</a:t>
            </a:r>
            <a:r>
              <a:rPr lang="zh-CN" altLang="en-US" sz="3000"/>
              <a:t>等；</a:t>
            </a:r>
            <a:endParaRPr lang="en-US" altLang="zh-CN" sz="3000"/>
          </a:p>
          <a:p>
            <a:pPr marL="0" indent="0">
              <a:buNone/>
            </a:pPr>
            <a:r>
              <a:rPr lang="en-US" altLang="zh-CN" sz="3000"/>
              <a:t>4</a:t>
            </a:r>
            <a:r>
              <a:rPr lang="zh-CN" altLang="en-US" sz="3000"/>
              <a:t>、非终结方法：</a:t>
            </a:r>
            <a:r>
              <a:rPr lang="en-US" altLang="zh-CN" sz="3000"/>
              <a:t>GroupBy()</a:t>
            </a:r>
            <a:r>
              <a:rPr lang="zh-CN" altLang="en-US" sz="3000"/>
              <a:t>、</a:t>
            </a:r>
            <a:r>
              <a:rPr lang="en-US" altLang="zh-CN" sz="3000"/>
              <a:t>OrderBy()</a:t>
            </a:r>
            <a:r>
              <a:rPr lang="zh-CN" altLang="en-US" sz="3000"/>
              <a:t>、</a:t>
            </a:r>
            <a:r>
              <a:rPr lang="en-US" altLang="zh-CN" sz="3000"/>
              <a:t>Include()</a:t>
            </a:r>
            <a:r>
              <a:rPr lang="zh-CN" altLang="en-US" sz="3000"/>
              <a:t>、</a:t>
            </a:r>
            <a:r>
              <a:rPr lang="en-US" altLang="zh-CN" sz="3000"/>
              <a:t>Skip()</a:t>
            </a:r>
            <a:r>
              <a:rPr lang="zh-CN" altLang="en-US" sz="3000"/>
              <a:t>、</a:t>
            </a:r>
            <a:r>
              <a:rPr lang="en-US" altLang="zh-CN" sz="3000"/>
              <a:t>Take()</a:t>
            </a:r>
            <a:r>
              <a:rPr lang="zh-CN" altLang="en-US" sz="3000"/>
              <a:t>等。</a:t>
            </a:r>
            <a:endParaRPr lang="en-US" altLang="zh-CN" sz="3000"/>
          </a:p>
          <a:p>
            <a:pPr marL="0" indent="0">
              <a:buNone/>
            </a:pPr>
            <a:r>
              <a:rPr lang="en-US" altLang="zh-CN" sz="3000"/>
              <a:t>5</a:t>
            </a:r>
            <a:r>
              <a:rPr lang="zh-CN" altLang="en-US" sz="3000"/>
              <a:t>、简单判断：一个方法的返回值类型如果是</a:t>
            </a:r>
            <a:r>
              <a:rPr lang="en-US" altLang="zh-CN" sz="3000"/>
              <a:t>IQueryable</a:t>
            </a:r>
            <a:r>
              <a:rPr lang="zh-CN" altLang="en-US" sz="3000"/>
              <a:t>类型，那么这个方法一般就是非终结方法，否则就是终结方法。</a:t>
            </a:r>
            <a:endParaRPr lang="en-US" altLang="zh-CN" sz="3000"/>
          </a:p>
        </p:txBody>
      </p:sp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sz="3600" cap="none"/>
              <a:t>为什么延迟执行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5959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/>
              <a:t>1</a:t>
            </a:r>
            <a:r>
              <a:rPr lang="zh-CN" altLang="en-US" sz="3200"/>
              <a:t>、可以在实际执行之前，分步构建</a:t>
            </a:r>
            <a:r>
              <a:rPr lang="en-US" altLang="zh-CN" sz="3200"/>
              <a:t>IQueryable</a:t>
            </a:r>
            <a:r>
              <a:rPr lang="zh-CN" altLang="en-US" sz="3200"/>
              <a:t>。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2</a:t>
            </a:r>
            <a:r>
              <a:rPr lang="zh-CN" altLang="en-US" sz="3200"/>
              <a:t>、比如：定义一个方法根据给定的关键字</a:t>
            </a:r>
            <a:r>
              <a:rPr lang="en-US" altLang="zh-CN" sz="3200"/>
              <a:t>searchWords</a:t>
            </a:r>
            <a:r>
              <a:rPr lang="zh-CN" altLang="en-US" sz="3200"/>
              <a:t>来查询匹配的书；如果</a:t>
            </a:r>
            <a:r>
              <a:rPr lang="en-US" altLang="zh-CN" sz="3200"/>
              <a:t>searchAll</a:t>
            </a:r>
            <a:r>
              <a:rPr lang="zh-CN" altLang="en-US" sz="3200"/>
              <a:t>参数是</a:t>
            </a:r>
            <a:r>
              <a:rPr lang="en-US" altLang="zh-CN" sz="3200"/>
              <a:t>true</a:t>
            </a:r>
            <a:r>
              <a:rPr lang="zh-CN" altLang="en-US" sz="3200"/>
              <a:t>，则书名或者作者名中含有给定的</a:t>
            </a:r>
            <a:r>
              <a:rPr lang="en-US" altLang="zh-CN" sz="3200"/>
              <a:t>searchWords</a:t>
            </a:r>
            <a:r>
              <a:rPr lang="zh-CN" altLang="en-US" sz="3200"/>
              <a:t>都匹配，否则只匹配书名；如果</a:t>
            </a:r>
            <a:r>
              <a:rPr lang="en-US" altLang="zh-CN" sz="3200"/>
              <a:t>orderByPrice</a:t>
            </a:r>
            <a:r>
              <a:rPr lang="zh-CN" altLang="en-US" sz="3200"/>
              <a:t>参数为</a:t>
            </a:r>
            <a:r>
              <a:rPr lang="en-US" altLang="zh-CN" sz="3200"/>
              <a:t>true</a:t>
            </a:r>
            <a:r>
              <a:rPr lang="zh-CN" altLang="en-US" sz="3200"/>
              <a:t>，则按照价格排序，否则就自然排序；</a:t>
            </a:r>
            <a:r>
              <a:rPr lang="en-US" altLang="zh-CN" sz="3200"/>
              <a:t>upperPrice</a:t>
            </a:r>
            <a:r>
              <a:rPr lang="zh-CN" altLang="en-US" sz="3200"/>
              <a:t>参数代表价格上限。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void QueryBooks(string searchWords, bool searchAll, bool orderByPrice,double upperPrice)</a:t>
            </a:r>
          </a:p>
          <a:p>
            <a:pPr marL="0" indent="0">
              <a:buNone/>
            </a:pPr>
            <a:r>
              <a:rPr lang="en-US" altLang="zh-CN" sz="3200"/>
              <a:t>3</a:t>
            </a:r>
            <a:r>
              <a:rPr lang="zh-CN" altLang="en-US" sz="3200"/>
              <a:t>、试着传递不同参数，查看生成的</a:t>
            </a:r>
            <a:r>
              <a:rPr lang="en-US" altLang="zh-CN" sz="3200"/>
              <a:t>SQL</a:t>
            </a:r>
            <a:r>
              <a:rPr lang="zh-CN" altLang="en-US" sz="3200"/>
              <a:t>的不同。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21902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761-A960-4873-ABBF-D5E2E12D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598516"/>
          </a:xfrm>
        </p:spPr>
        <p:txBody>
          <a:bodyPr/>
          <a:lstStyle/>
          <a:p>
            <a:r>
              <a:rPr lang="zh-CN" altLang="en-US"/>
              <a:t>结论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BB79-E1F8-4A60-B436-C96EF795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" y="598517"/>
            <a:ext cx="11903826" cy="5720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500"/>
              <a:t>1</a:t>
            </a:r>
            <a:r>
              <a:rPr lang="zh-CN" altLang="en-US" sz="4500"/>
              <a:t>、</a:t>
            </a:r>
            <a:r>
              <a:rPr lang="en-US" altLang="zh-CN" sz="4500"/>
              <a:t>IQueryable</a:t>
            </a:r>
            <a:r>
              <a:rPr lang="zh-CN" altLang="en-US" sz="4500"/>
              <a:t>代表一个对数据库中数据进行查询的一个逻辑，这个查询是一个延迟查询。我们可以调用非终结方法向</a:t>
            </a:r>
            <a:r>
              <a:rPr lang="en-US" altLang="zh-CN" sz="4500"/>
              <a:t>IQueryable</a:t>
            </a:r>
            <a:r>
              <a:rPr lang="zh-CN" altLang="en-US" sz="4500"/>
              <a:t>中添加查询逻辑，当执行终结方法的时候才真正生成</a:t>
            </a:r>
            <a:r>
              <a:rPr lang="en-US" altLang="zh-CN" sz="4500"/>
              <a:t>SQL</a:t>
            </a:r>
            <a:r>
              <a:rPr lang="zh-CN" altLang="en-US" sz="4500"/>
              <a:t>语句来执行查询。</a:t>
            </a:r>
            <a:endParaRPr lang="en-US" altLang="zh-CN" sz="4500"/>
          </a:p>
          <a:p>
            <a:pPr marL="0" indent="0">
              <a:buNone/>
            </a:pPr>
            <a:r>
              <a:rPr lang="en-US" altLang="zh-CN" sz="4500"/>
              <a:t>2</a:t>
            </a:r>
            <a:r>
              <a:rPr lang="zh-CN" altLang="en-US" sz="4500"/>
              <a:t>、可以实现以前要靠</a:t>
            </a:r>
            <a:r>
              <a:rPr lang="en-US" altLang="zh-CN" sz="4500"/>
              <a:t>SQL</a:t>
            </a:r>
            <a:r>
              <a:rPr lang="zh-CN" altLang="en-US" sz="4500"/>
              <a:t>拼接实现的动态查询逻辑。</a:t>
            </a:r>
          </a:p>
        </p:txBody>
      </p:sp>
    </p:spTree>
    <p:extLst>
      <p:ext uri="{BB962C8B-B14F-4D97-AF65-F5344CB8AC3E}">
        <p14:creationId xmlns:p14="http://schemas.microsoft.com/office/powerpoint/2010/main" val="240963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9604</TotalTime>
  <Words>629</Words>
  <Application>Microsoft Office PowerPoint</Application>
  <PresentationFormat>Widescreen</PresentationFormat>
  <Paragraphs>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EFCore-25 IQueryable的延迟执行</vt:lpstr>
      <vt:lpstr>IQueryable会延迟执行</vt:lpstr>
      <vt:lpstr>所谓IQueryable</vt:lpstr>
      <vt:lpstr>为什么延迟执行</vt:lpstr>
      <vt:lpstr>结论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2308</cp:revision>
  <dcterms:created xsi:type="dcterms:W3CDTF">2020-11-15T02:31:09Z</dcterms:created>
  <dcterms:modified xsi:type="dcterms:W3CDTF">2021-05-25T09:55:32Z</dcterms:modified>
</cp:coreProperties>
</file>