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5"/>
  </p:notesMasterIdLst>
  <p:sldIdLst>
    <p:sldId id="257" r:id="rId2"/>
    <p:sldId id="349" r:id="rId3"/>
    <p:sldId id="275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89" autoAdjust="0"/>
    <p:restoredTop sz="87984" autoAdjust="0"/>
  </p:normalViewPr>
  <p:slideViewPr>
    <p:cSldViewPr snapToGrid="0">
      <p:cViewPr varScale="1">
        <p:scale>
          <a:sx n="58" d="100"/>
          <a:sy n="58" d="100"/>
        </p:scale>
        <p:origin x="115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2FCA5F-0AB4-4B27-9880-843A32CD3FC4}" type="datetimeFigureOut">
              <a:rPr lang="zh-CN" altLang="en-US" smtClean="0"/>
              <a:t>2021/5/25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10780C-912A-474E-894F-1447CA981A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234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04760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IQueryable</a:t>
            </a:r>
            <a:r>
              <a:rPr lang="zh-CN" altLang="en-US"/>
              <a:t>让我们可以复用之前生成的查询逻辑，这在以后的分页查询中有用。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16502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9043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8610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28131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727906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51777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2021/5/25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46994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2021/5/25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26689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73603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1745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0131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023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3396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2021/5/25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7110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2021/5/25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1103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2021/5/25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5720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4915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4013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EE646F-F65C-4115-9CFB-3F24605268F9}" type="datetimeFigureOut">
              <a:rPr lang="zh-CN" altLang="en-US" smtClean="0"/>
              <a:t>2021/5/25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72231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B724B4-A1D6-449F-8991-1EF6E3C4C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025" y="321590"/>
            <a:ext cx="11513949" cy="6214820"/>
          </a:xfrm>
        </p:spPr>
        <p:txBody>
          <a:bodyPr>
            <a:noAutofit/>
          </a:bodyPr>
          <a:lstStyle/>
          <a:p>
            <a:r>
              <a:rPr lang="zh-CN" altLang="en-US" sz="6600" dirty="0"/>
              <a:t>主讲人：杨中科</a:t>
            </a:r>
            <a:br>
              <a:rPr lang="en-US" altLang="zh-CN" sz="6600" dirty="0"/>
            </a:br>
            <a:r>
              <a:rPr lang="en-US" altLang="zh-CN" sz="6600" dirty="0"/>
              <a:t>.NET</a:t>
            </a:r>
            <a:r>
              <a:rPr lang="zh-CN" altLang="en-US" sz="6600" dirty="0"/>
              <a:t> </a:t>
            </a:r>
            <a:r>
              <a:rPr lang="en-US" altLang="zh-CN" sz="6600" dirty="0"/>
              <a:t>/.NET Core </a:t>
            </a:r>
            <a:r>
              <a:rPr lang="zh-CN" altLang="en-US" sz="6600" dirty="0"/>
              <a:t>教程</a:t>
            </a:r>
            <a:br>
              <a:rPr lang="en-US" altLang="zh-CN" sz="6600" dirty="0"/>
            </a:br>
            <a:r>
              <a:rPr lang="zh-CN" altLang="en-US" sz="6600" dirty="0"/>
              <a:t>第三部分</a:t>
            </a:r>
            <a:br>
              <a:rPr lang="en-US" altLang="zh-CN" sz="6600" dirty="0"/>
            </a:br>
            <a:br>
              <a:rPr lang="en-US" altLang="zh-CN" sz="6600"/>
            </a:br>
            <a:r>
              <a:rPr lang="en-US" altLang="zh-CN" sz="6600" cap="none"/>
              <a:t>EFCore-26</a:t>
            </a:r>
            <a:br>
              <a:rPr lang="en-US" altLang="zh-CN" sz="6600" cap="none"/>
            </a:br>
            <a:r>
              <a:rPr lang="en-NZ" altLang="zh-CN" sz="5000" cap="none"/>
              <a:t>IQueryable</a:t>
            </a:r>
            <a:r>
              <a:rPr lang="zh-CN" altLang="en-US" sz="5000" cap="none"/>
              <a:t>的复用</a:t>
            </a:r>
            <a:endParaRPr lang="zh-CN" altLang="en-US" sz="5000" dirty="0"/>
          </a:p>
        </p:txBody>
      </p:sp>
    </p:spTree>
    <p:extLst>
      <p:ext uri="{BB962C8B-B14F-4D97-AF65-F5344CB8AC3E}">
        <p14:creationId xmlns:p14="http://schemas.microsoft.com/office/powerpoint/2010/main" val="789990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BCEDC-EA46-40BA-AF1F-1159FEB72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0"/>
            <a:ext cx="10353761" cy="457200"/>
          </a:xfrm>
        </p:spPr>
        <p:txBody>
          <a:bodyPr>
            <a:normAutofit fontScale="90000"/>
          </a:bodyPr>
          <a:lstStyle/>
          <a:p>
            <a:r>
              <a:rPr lang="en-NZ" altLang="zh-CN" sz="3600" cap="none"/>
              <a:t>IQueryable</a:t>
            </a:r>
            <a:r>
              <a:rPr lang="zh-CN" altLang="en-US" sz="3600" cap="none"/>
              <a:t>的复用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627B9-1F44-4E63-8493-855F20454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576" y="574030"/>
            <a:ext cx="11826845" cy="595950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3600"/>
              <a:t>1</a:t>
            </a:r>
            <a:r>
              <a:rPr lang="zh-CN" altLang="en-US" sz="3600"/>
              <a:t>、</a:t>
            </a:r>
            <a:r>
              <a:rPr lang="en-US" altLang="zh-CN" sz="3600"/>
              <a:t>IQueryable</a:t>
            </a:r>
            <a:r>
              <a:rPr lang="zh-CN" altLang="en-US" sz="3600"/>
              <a:t>是一个待查询的逻辑，因此它是可以被重复使用的。</a:t>
            </a:r>
            <a:endParaRPr lang="en-US" altLang="zh-CN" sz="3600"/>
          </a:p>
          <a:p>
            <a:pPr marL="0" indent="0">
              <a:buNone/>
            </a:pPr>
            <a:r>
              <a:rPr lang="en-US" altLang="zh-CN" sz="3600"/>
              <a:t>2</a:t>
            </a:r>
            <a:r>
              <a:rPr lang="zh-CN" altLang="en-US" sz="3600"/>
              <a:t>、</a:t>
            </a:r>
            <a:r>
              <a:rPr lang="en-NZ" altLang="zh-CN" sz="3600"/>
              <a:t>IQueryable&lt;Book&gt; books = ctx.Books.Where(b =&gt; b.Price &lt;= 8);</a:t>
            </a:r>
          </a:p>
          <a:p>
            <a:pPr marL="0" indent="0">
              <a:buNone/>
            </a:pPr>
            <a:r>
              <a:rPr lang="en-NZ" altLang="zh-CN" sz="3600"/>
              <a:t>Console.WriteLine(books.Count());</a:t>
            </a:r>
          </a:p>
          <a:p>
            <a:pPr marL="0" indent="0">
              <a:buNone/>
            </a:pPr>
            <a:r>
              <a:rPr lang="en-NZ" altLang="zh-CN" sz="3600"/>
              <a:t>Console.WriteLine(books.Max(b=&gt;b.Price));</a:t>
            </a:r>
          </a:p>
          <a:p>
            <a:pPr marL="0" indent="0">
              <a:buNone/>
            </a:pPr>
            <a:r>
              <a:rPr lang="en-US" altLang="zh-CN" sz="3600"/>
              <a:t>var books2 = </a:t>
            </a:r>
            <a:r>
              <a:rPr lang="en-NZ" altLang="zh-CN" sz="3600"/>
              <a:t>books.Where(b=&gt;b.PubTime.Year&gt;2000);</a:t>
            </a:r>
          </a:p>
          <a:p>
            <a:pPr marL="0" indent="0">
              <a:buNone/>
            </a:pPr>
            <a:r>
              <a:rPr lang="zh-CN" altLang="en-US" sz="3600"/>
              <a:t>查看生成的</a:t>
            </a:r>
            <a:r>
              <a:rPr lang="en-US" altLang="zh-CN" sz="3600"/>
              <a:t>SQL</a:t>
            </a:r>
          </a:p>
        </p:txBody>
      </p:sp>
    </p:spTree>
    <p:extLst>
      <p:ext uri="{BB962C8B-B14F-4D97-AF65-F5344CB8AC3E}">
        <p14:creationId xmlns:p14="http://schemas.microsoft.com/office/powerpoint/2010/main" val="704189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4F62DAED-48DC-4745-91A5-730E1C621A1D}"/>
              </a:ext>
            </a:extLst>
          </p:cNvPr>
          <p:cNvSpPr txBox="1"/>
          <p:nvPr/>
        </p:nvSpPr>
        <p:spPr>
          <a:xfrm>
            <a:off x="1034973" y="920621"/>
            <a:ext cx="9875834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8000" dirty="0"/>
              <a:t>谢谢</a:t>
            </a:r>
            <a:endParaRPr lang="en-US" altLang="zh-CN" sz="8000" dirty="0"/>
          </a:p>
          <a:p>
            <a:pPr algn="ctr"/>
            <a:endParaRPr lang="en-US" altLang="zh-CN" sz="8000" dirty="0"/>
          </a:p>
          <a:p>
            <a:pPr algn="ctr"/>
            <a:r>
              <a:rPr lang="zh-CN" altLang="en-US" sz="8000" dirty="0"/>
              <a:t>我是杨中科</a:t>
            </a:r>
            <a:endParaRPr lang="en-US" altLang="zh-CN" sz="8000" dirty="0"/>
          </a:p>
          <a:p>
            <a:pPr algn="ctr"/>
            <a:r>
              <a:rPr lang="zh-CN" altLang="en-US" sz="8000" dirty="0"/>
              <a:t>一名快乐的程序员</a:t>
            </a:r>
          </a:p>
        </p:txBody>
      </p:sp>
    </p:spTree>
    <p:extLst>
      <p:ext uri="{BB962C8B-B14F-4D97-AF65-F5344CB8AC3E}">
        <p14:creationId xmlns:p14="http://schemas.microsoft.com/office/powerpoint/2010/main" val="31810455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花纹</Template>
  <TotalTime>9608</TotalTime>
  <Words>144</Words>
  <Application>Microsoft Office PowerPoint</Application>
  <PresentationFormat>Widescreen</PresentationFormat>
  <Paragraphs>15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等线</vt:lpstr>
      <vt:lpstr>Arial</vt:lpstr>
      <vt:lpstr>Bookman Old Style</vt:lpstr>
      <vt:lpstr>Rockwell</vt:lpstr>
      <vt:lpstr>Damask</vt:lpstr>
      <vt:lpstr>主讲人：杨中科 .NET /.NET Core 教程 第三部分  EFCore-26 IQueryable的复用</vt:lpstr>
      <vt:lpstr>IQueryable的复用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zhongke</dc:creator>
  <cp:lastModifiedBy>zhongke</cp:lastModifiedBy>
  <cp:revision>2320</cp:revision>
  <dcterms:created xsi:type="dcterms:W3CDTF">2020-11-15T02:31:09Z</dcterms:created>
  <dcterms:modified xsi:type="dcterms:W3CDTF">2021-05-25T09:55:24Z</dcterms:modified>
</cp:coreProperties>
</file>