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50" r:id="rId3"/>
    <p:sldId id="349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7984" autoAdjust="0"/>
  </p:normalViewPr>
  <p:slideViewPr>
    <p:cSldViewPr snapToGrid="0">
      <p:cViewPr varScale="1">
        <p:scale>
          <a:sx n="58" d="100"/>
          <a:sy n="58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IQueryable</a:t>
            </a:r>
            <a:r>
              <a:rPr lang="zh-CN" altLang="en-US"/>
              <a:t>让我们可以复用之前生成的查询逻辑，这在以后的分页查询中有用。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EFCore-27</a:t>
            </a:r>
            <a:br>
              <a:rPr lang="en-US" altLang="zh-CN" sz="6600" cap="none"/>
            </a:br>
            <a:r>
              <a:rPr lang="zh-CN" altLang="en-US" sz="5000" cap="none"/>
              <a:t>分页查询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0B50EF-6499-445D-BF39-35E81BB0A3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077" y="271635"/>
            <a:ext cx="7141845" cy="1407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C316B4-759C-4F25-91C0-C23ED2030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988" y="1679170"/>
            <a:ext cx="4635660" cy="51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4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sz="3600" cap="none"/>
              <a:t>分页的实现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Skip(3).Take(8) 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最好显式指定排序规则</a:t>
            </a:r>
            <a:endParaRPr lang="en-US" altLang="zh-CN" sz="50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需要知道满足条件的数据的总条数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：用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的复用</a:t>
            </a:r>
            <a:endParaRPr lang="en-US" altLang="zh-CN" sz="50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LongCount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Count</a:t>
            </a:r>
          </a:p>
          <a:p>
            <a:pPr marL="0" indent="0">
              <a:buNone/>
            </a:pP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、页数：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long pageCount = (long)Math.Ceiling(count * 1.0 / pageSize);</a:t>
            </a:r>
            <a:endParaRPr lang="en-US" altLang="zh-CN" sz="5000"/>
          </a:p>
        </p:txBody>
      </p:sp>
    </p:spTree>
    <p:extLst>
      <p:ext uri="{BB962C8B-B14F-4D97-AF65-F5344CB8AC3E}">
        <p14:creationId xmlns:p14="http://schemas.microsoft.com/office/powerpoint/2010/main" val="70418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9614</TotalTime>
  <Words>116</Words>
  <Application>Microsoft Office PowerPoint</Application>
  <PresentationFormat>Widescreen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EFCore-27 分页查询</vt:lpstr>
      <vt:lpstr>PowerPoint Presentation</vt:lpstr>
      <vt:lpstr>分页的实现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Yang Zhongke</cp:lastModifiedBy>
  <cp:revision>2332</cp:revision>
  <dcterms:created xsi:type="dcterms:W3CDTF">2020-11-15T02:31:09Z</dcterms:created>
  <dcterms:modified xsi:type="dcterms:W3CDTF">2021-06-10T22:17:19Z</dcterms:modified>
</cp:coreProperties>
</file>