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9" r:id="rId3"/>
    <p:sldId id="350" r:id="rId4"/>
    <p:sldId id="351" r:id="rId5"/>
    <p:sldId id="35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5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7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0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EFCore-28</a:t>
            </a:r>
            <a:br>
              <a:rPr lang="en-US" altLang="zh-CN" sz="6600" cap="none"/>
            </a:br>
            <a:r>
              <a:rPr lang="en-NZ" altLang="zh-CN" sz="5000" cap="none"/>
              <a:t>IQueryable</a:t>
            </a:r>
            <a:r>
              <a:rPr lang="zh-CN" altLang="en-US" sz="5000" cap="none"/>
              <a:t>底层是如何读取数据的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对比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DataReader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：分批从数据库服务器读取数据。内存占用小、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DB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连接占用时间长；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DataTable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：把所有数据都一次性从数据库服务器都加载到客户端内存中。内存占用大，节省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连接。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验证</a:t>
            </a:r>
            <a:r>
              <a:rPr lang="en-US" altLang="zh-CN" sz="3600" cap="none"/>
              <a:t>IQueryable</a:t>
            </a:r>
            <a:r>
              <a:rPr lang="zh-CN" altLang="en-US" sz="3600" cap="none"/>
              <a:t>用什么方式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、用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insert into select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多插入一些数据，然后加上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Delay/Sleep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的遍历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。在遍历执行的过程中，停止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SQLServer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服务器。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000"/>
              <a:t>IQueryable</a:t>
            </a:r>
            <a:r>
              <a:rPr lang="zh-CN" altLang="en-US" sz="5000"/>
              <a:t>内部就是在调用</a:t>
            </a:r>
            <a:r>
              <a:rPr lang="en-US" altLang="zh-CN" sz="5000"/>
              <a:t>DataReader</a:t>
            </a:r>
            <a:r>
              <a:rPr lang="zh-CN" altLang="en-US" sz="5000"/>
              <a:t>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、优点：节省客户端内存。</a:t>
            </a:r>
            <a:endParaRPr lang="en-US" altLang="zh-CN" sz="5000"/>
          </a:p>
          <a:p>
            <a:pPr marL="0" indent="0">
              <a:buNone/>
            </a:pPr>
            <a:r>
              <a:rPr lang="zh-CN" altLang="en-US" sz="5000"/>
              <a:t>缺点：如果处理的慢，会长时间占用连接。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32487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如何一次性加载数据到内存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、一次性加载数据到内存：用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ToArray()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ToArrayAsync()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ToList()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ToListAsync()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等方法。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、等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ToArray()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执行完毕，再断服务器试一下。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26449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何时需要一次性加载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、场景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：遍历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并且进行数据处理的过程很耗时。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、场景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：如果方法需要返回查询结果，并且在方法里销毁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的话，是不能返回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的。必须一次性加载返回。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、场景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：多个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的遍历嵌套。很多数据库的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ADO.NET Core Provider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是不支持多个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DataReader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同时执行的。把连接字符串中的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MultipleActiveResultSets=true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删掉，其他数据库不支持这个。</a:t>
            </a:r>
            <a:endParaRPr lang="en-US" altLang="zh-CN" sz="3500"/>
          </a:p>
        </p:txBody>
      </p:sp>
    </p:spTree>
    <p:extLst>
      <p:ext uri="{BB962C8B-B14F-4D97-AF65-F5344CB8AC3E}">
        <p14:creationId xmlns:p14="http://schemas.microsoft.com/office/powerpoint/2010/main" val="18808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9635</TotalTime>
  <Words>296</Words>
  <Application>Microsoft Office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EFCore-28 IQueryable底层是如何读取数据的</vt:lpstr>
      <vt:lpstr>对比</vt:lpstr>
      <vt:lpstr>验证IQueryable用什么方式</vt:lpstr>
      <vt:lpstr>如何一次性加载数据到内存</vt:lpstr>
      <vt:lpstr>何时需要一次性加载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2372</cp:revision>
  <dcterms:created xsi:type="dcterms:W3CDTF">2020-11-15T02:31:09Z</dcterms:created>
  <dcterms:modified xsi:type="dcterms:W3CDTF">2021-06-11T03:00:13Z</dcterms:modified>
</cp:coreProperties>
</file>