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49" r:id="rId3"/>
    <p:sldId id="350" r:id="rId4"/>
    <p:sldId id="35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4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4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EFCore-29</a:t>
            </a:r>
            <a:br>
              <a:rPr lang="en-US" altLang="zh-CN" sz="6600" cap="none"/>
            </a:br>
            <a:r>
              <a:rPr lang="en-US" altLang="zh-CN" sz="5000" cap="none"/>
              <a:t>EF Core</a:t>
            </a:r>
            <a:r>
              <a:rPr lang="zh-CN" altLang="en-US" sz="5000" cap="none"/>
              <a:t>中的异步方法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对应异步方法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SaveChangesAsync()</a:t>
            </a:r>
          </a:p>
          <a:p>
            <a:pPr marL="0" indent="0">
              <a:buNone/>
            </a:pP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、异步方法大部分是定义在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Microsoft.EntityFrameworkCore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这个命名空间下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EntityFrameworkQueryableExtensions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等类中的扩展方法，记得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3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AddAsync()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AddRangeAsync()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AllAsync()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AnyAsync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AverageAsync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ContainsAsync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CountAsync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FirstAsync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FirstOrDefaultAsync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ForEachAsync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LongCountAsync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MaxAsync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MinAsync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SingleAsync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SingleOrDefaultAsync</a:t>
            </a:r>
            <a:r>
              <a:rPr lang="zh-CN" altLang="en-NZ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SumAsync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33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有的方法没有异步方法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的这些异步的扩展方法都是“立即执行”方法，而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GroupBy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Join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等“非立即执行”方法则没有对应的异步方法。为什么？“非立即执行”方法并没有实际执行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语句，并不是消耗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的操作。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177842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如何异步遍历</a:t>
            </a:r>
            <a:r>
              <a:rPr lang="en-NZ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ToListAsync()</a:t>
            </a:r>
            <a:r>
              <a:rPr lang="zh-CN" altLang="en-NZ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ToArrayAsync()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。结果集不要太大。</a:t>
            </a: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 foreach (Book b in ctx.Books.AsAsyncEnumerable())</a:t>
            </a:r>
          </a:p>
          <a:p>
            <a:pPr marL="0" indent="0">
              <a:buNone/>
            </a:pPr>
            <a:endParaRPr lang="en-US" altLang="zh-CN" sz="50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50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不过，一般没必要这么做。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7493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9643</TotalTime>
  <Words>206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EFCore-29 EF Core中的异步方法</vt:lpstr>
      <vt:lpstr>对应异步方法</vt:lpstr>
      <vt:lpstr>有的方法没有异步方法</vt:lpstr>
      <vt:lpstr>如何异步遍历IQueryable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2389</cp:revision>
  <dcterms:created xsi:type="dcterms:W3CDTF">2020-11-15T02:31:09Z</dcterms:created>
  <dcterms:modified xsi:type="dcterms:W3CDTF">2021-06-11T03:09:34Z</dcterms:modified>
</cp:coreProperties>
</file>