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329" r:id="rId3"/>
    <p:sldId id="330" r:id="rId4"/>
    <p:sldId id="331" r:id="rId5"/>
    <p:sldId id="332" r:id="rId6"/>
    <p:sldId id="333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7730" autoAdjust="0"/>
  </p:normalViewPr>
  <p:slideViewPr>
    <p:cSldViewPr snapToGrid="0">
      <p:cViewPr varScale="1">
        <p:scale>
          <a:sx n="57" d="100"/>
          <a:sy n="57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5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98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553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90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/>
              <a:t>第三部分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Entity Framework Core-3</a:t>
            </a:r>
            <a:br>
              <a:rPr lang="en-US" altLang="zh-CN" sz="6600" cap="none" dirty="0"/>
            </a:br>
            <a:r>
              <a:rPr lang="zh-CN" altLang="en-US" sz="6600" cap="none" dirty="0"/>
              <a:t>增删改查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插入数据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/>
              <a:t>1</a:t>
            </a:r>
            <a:r>
              <a:rPr lang="zh-CN" altLang="en-US" sz="3500" b="1" dirty="0"/>
              <a:t>、只要操作</a:t>
            </a:r>
            <a:r>
              <a:rPr lang="en-US" altLang="zh-CN" sz="3500" b="1" dirty="0"/>
              <a:t>Books</a:t>
            </a:r>
            <a:r>
              <a:rPr lang="zh-CN" altLang="en-US" sz="3500" b="1" dirty="0"/>
              <a:t>属性，就可以向数据库中增加数据，但是通过</a:t>
            </a:r>
            <a:r>
              <a:rPr lang="en-US" altLang="zh-CN" sz="3500" b="1" dirty="0"/>
              <a:t>C#</a:t>
            </a:r>
            <a:r>
              <a:rPr lang="zh-CN" altLang="en-US" sz="3500" b="1" dirty="0"/>
              <a:t>代码修改</a:t>
            </a:r>
            <a:r>
              <a:rPr lang="en-US" altLang="zh-CN" sz="3500" b="1" dirty="0"/>
              <a:t>Books</a:t>
            </a:r>
            <a:r>
              <a:rPr lang="zh-CN" altLang="en-US" sz="3500" b="1" dirty="0"/>
              <a:t>中的数据只是修改了内存中的数据。对</a:t>
            </a:r>
            <a:r>
              <a:rPr lang="en-US" altLang="zh-CN" sz="3500" b="1" dirty="0"/>
              <a:t>Books</a:t>
            </a:r>
            <a:r>
              <a:rPr lang="zh-CN" altLang="en-US" sz="3500" b="1" dirty="0"/>
              <a:t>做修改后，需要调用</a:t>
            </a:r>
            <a:r>
              <a:rPr lang="en-US" altLang="zh-CN" sz="3500" b="1" dirty="0" err="1"/>
              <a:t>DbContext</a:t>
            </a:r>
            <a:r>
              <a:rPr lang="zh-CN" altLang="en-US" sz="3500" b="1" dirty="0"/>
              <a:t>的异步方法</a:t>
            </a:r>
            <a:r>
              <a:rPr lang="en-US" altLang="zh-CN" sz="3500" b="1" dirty="0" err="1"/>
              <a:t>SaveChangesAsync</a:t>
            </a:r>
            <a:r>
              <a:rPr lang="en-US" altLang="zh-CN" sz="3500" b="1" dirty="0"/>
              <a:t>()</a:t>
            </a:r>
            <a:r>
              <a:rPr lang="zh-CN" altLang="en-US" sz="3500" b="1" dirty="0"/>
              <a:t>把修改保存到数据库。</a:t>
            </a:r>
            <a:r>
              <a:rPr lang="zh-CN" altLang="fr-FR" sz="3500" b="1" dirty="0"/>
              <a:t>也有同步的保存方法</a:t>
            </a:r>
            <a:r>
              <a:rPr lang="fr-FR" altLang="zh-CN" sz="3500" b="1" dirty="0" err="1"/>
              <a:t>SaveChanges</a:t>
            </a:r>
            <a:r>
              <a:rPr lang="fr-FR" altLang="zh-CN" sz="3500" b="1" dirty="0"/>
              <a:t>()</a:t>
            </a:r>
            <a:r>
              <a:rPr lang="zh-CN" altLang="en-US" sz="3500" b="1" dirty="0"/>
              <a:t>，但是用</a:t>
            </a:r>
            <a:r>
              <a:rPr lang="en-US" altLang="zh-CN" sz="3500" b="1" dirty="0"/>
              <a:t>EF Core</a:t>
            </a:r>
            <a:r>
              <a:rPr lang="zh-CN" altLang="en-US" sz="3500" b="1" dirty="0"/>
              <a:t>都推荐用异步方法。</a:t>
            </a:r>
            <a:endParaRPr lang="en-US" altLang="zh-CN" sz="3500" b="1" dirty="0"/>
          </a:p>
          <a:p>
            <a:r>
              <a:rPr lang="en-US" altLang="zh-CN" sz="3500" b="1" dirty="0"/>
              <a:t>2</a:t>
            </a:r>
            <a:r>
              <a:rPr lang="zh-CN" altLang="en-US" sz="3500" b="1" dirty="0"/>
              <a:t>、</a:t>
            </a:r>
            <a:r>
              <a:rPr lang="en-US" altLang="zh-CN" sz="3500" b="1" dirty="0"/>
              <a:t>EF Core</a:t>
            </a:r>
            <a:r>
              <a:rPr lang="zh-CN" altLang="en-US" sz="3500" b="1" dirty="0"/>
              <a:t>默认会跟踪</a:t>
            </a:r>
            <a:r>
              <a:rPr lang="en-US" altLang="zh-CN" sz="3500" b="1" dirty="0"/>
              <a:t>(Track)</a:t>
            </a:r>
            <a:r>
              <a:rPr lang="zh-CN" altLang="en-US" sz="3500" b="1" dirty="0"/>
              <a:t>实体类对象以及</a:t>
            </a:r>
            <a:r>
              <a:rPr lang="en-US" altLang="zh-CN" sz="3500" b="1" dirty="0" err="1"/>
              <a:t>DbSet</a:t>
            </a:r>
            <a:r>
              <a:rPr lang="zh-CN" altLang="en-US" sz="3500" b="1" dirty="0"/>
              <a:t>的改变。</a:t>
            </a:r>
            <a:endParaRPr lang="en-US" altLang="zh-CN" sz="3500" b="1" dirty="0"/>
          </a:p>
          <a:p>
            <a:r>
              <a:rPr lang="en-US" altLang="zh-CN" sz="3500" b="1" dirty="0"/>
              <a:t>3</a:t>
            </a:r>
            <a:r>
              <a:rPr lang="zh-CN" altLang="en-US" sz="3500" b="1" dirty="0"/>
              <a:t>、演示数据插入。</a:t>
            </a:r>
            <a:endParaRPr lang="en-US" altLang="zh-CN" sz="3500" b="1" dirty="0"/>
          </a:p>
        </p:txBody>
      </p:sp>
    </p:spTree>
    <p:extLst>
      <p:ext uri="{BB962C8B-B14F-4D97-AF65-F5344CB8AC3E}">
        <p14:creationId xmlns:p14="http://schemas.microsoft.com/office/powerpoint/2010/main" val="227286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查询数据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/>
              <a:t>1</a:t>
            </a:r>
            <a:r>
              <a:rPr lang="zh-CN" altLang="en-US" sz="3500" b="1" dirty="0"/>
              <a:t>、</a:t>
            </a:r>
            <a:r>
              <a:rPr lang="en-NZ" altLang="zh-CN" sz="3500" b="1" dirty="0" err="1"/>
              <a:t>DbSet</a:t>
            </a:r>
            <a:r>
              <a:rPr lang="zh-CN" altLang="en-US" sz="3500" b="1" dirty="0"/>
              <a:t>实现了</a:t>
            </a:r>
            <a:r>
              <a:rPr lang="en-NZ" altLang="zh-CN" sz="3500" b="1" dirty="0" err="1"/>
              <a:t>IEnumerable</a:t>
            </a:r>
            <a:r>
              <a:rPr lang="en-NZ" altLang="zh-CN" sz="3500" b="1" dirty="0"/>
              <a:t>&lt;T&gt;</a:t>
            </a:r>
            <a:r>
              <a:rPr lang="zh-CN" altLang="en-US" sz="3500" b="1" dirty="0"/>
              <a:t>接口，因此可以对</a:t>
            </a:r>
            <a:r>
              <a:rPr lang="en-NZ" altLang="zh-CN" sz="3500" b="1" dirty="0" err="1"/>
              <a:t>DbSet</a:t>
            </a:r>
            <a:r>
              <a:rPr lang="zh-CN" altLang="en-US" sz="3500" b="1" dirty="0"/>
              <a:t>实施</a:t>
            </a:r>
            <a:r>
              <a:rPr lang="en-NZ" altLang="zh-CN" sz="3500" b="1" dirty="0" err="1"/>
              <a:t>Linq</a:t>
            </a:r>
            <a:r>
              <a:rPr lang="zh-CN" altLang="en-US" sz="3500" b="1" dirty="0"/>
              <a:t>操作来进行数据查询。</a:t>
            </a:r>
            <a:r>
              <a:rPr lang="en-US" altLang="zh-CN" sz="3500" b="1" dirty="0"/>
              <a:t>EF Core</a:t>
            </a:r>
            <a:r>
              <a:rPr lang="zh-CN" altLang="en-US" sz="3500" b="1" dirty="0"/>
              <a:t>会把</a:t>
            </a:r>
            <a:r>
              <a:rPr lang="en-US" altLang="zh-CN" sz="3500" b="1" dirty="0" err="1"/>
              <a:t>Linq</a:t>
            </a:r>
            <a:r>
              <a:rPr lang="zh-CN" altLang="en-US" sz="3500" b="1" dirty="0"/>
              <a:t>操作转换为</a:t>
            </a:r>
            <a:r>
              <a:rPr lang="en-US" altLang="zh-CN" sz="3500" b="1" dirty="0"/>
              <a:t>SQL</a:t>
            </a:r>
            <a:r>
              <a:rPr lang="zh-CN" altLang="en-US" sz="3500" b="1" dirty="0"/>
              <a:t>语句。面向对象，而不是面向数据库</a:t>
            </a:r>
            <a:r>
              <a:rPr lang="en-US" altLang="zh-CN" sz="3500" b="1" dirty="0"/>
              <a:t>(SQL)</a:t>
            </a:r>
            <a:r>
              <a:rPr lang="zh-CN" altLang="en-US" sz="3500" b="1" dirty="0"/>
              <a:t>。</a:t>
            </a:r>
            <a:endParaRPr lang="en-US" altLang="zh-CN" sz="3500" b="1" dirty="0"/>
          </a:p>
          <a:p>
            <a:r>
              <a:rPr lang="en-US" altLang="zh-CN" sz="3500" b="1" dirty="0"/>
              <a:t>2</a:t>
            </a:r>
            <a:r>
              <a:rPr lang="zh-CN" altLang="en-US" sz="3500" b="1" dirty="0"/>
              <a:t>、</a:t>
            </a:r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ctx.Books.Where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(b =&gt; </a:t>
            </a:r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b.Price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 &gt; 80)</a:t>
            </a:r>
          </a:p>
          <a:p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Book b1 = </a:t>
            </a:r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ctx.Books.Single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(b =&gt; </a:t>
            </a:r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b.Title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== "</a:t>
            </a:r>
            <a:r>
              <a:rPr lang="zh-CN" altLang="en-US" sz="3500" b="1" dirty="0">
                <a:solidFill>
                  <a:schemeClr val="tx2">
                    <a:lumMod val="90000"/>
                  </a:schemeClr>
                </a:solidFill>
              </a:rPr>
              <a:t>零基础趣学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C</a:t>
            </a:r>
            <a:r>
              <a:rPr lang="zh-CN" altLang="en-US" sz="3500" b="1" dirty="0">
                <a:solidFill>
                  <a:schemeClr val="tx2">
                    <a:lumMod val="90000"/>
                  </a:schemeClr>
                </a:solidFill>
              </a:rPr>
              <a:t>语言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");</a:t>
            </a:r>
          </a:p>
          <a:p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Book b2 = </a:t>
            </a:r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ctx.Books.FirstOrDefault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(b=&gt;</a:t>
            </a:r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b.Id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==9);</a:t>
            </a:r>
          </a:p>
          <a:p>
            <a:r>
              <a:rPr lang="en-US" altLang="zh-CN" sz="3500" b="1" dirty="0"/>
              <a:t>3</a:t>
            </a:r>
            <a:r>
              <a:rPr lang="zh-CN" altLang="en-US" sz="3500" b="1" dirty="0"/>
              <a:t>、可以使用</a:t>
            </a:r>
            <a:r>
              <a:rPr lang="en-NZ" altLang="zh-CN" sz="3500" b="1" dirty="0" err="1"/>
              <a:t>OrderBy</a:t>
            </a:r>
            <a:r>
              <a:rPr lang="zh-CN" altLang="en-US" sz="3500" b="1" dirty="0"/>
              <a:t>操作进行数据的排序</a:t>
            </a:r>
            <a:endParaRPr lang="en-US" altLang="zh-CN" sz="3500" b="1" dirty="0"/>
          </a:p>
          <a:p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IEnumerable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&lt;Book&gt; books = </a:t>
            </a:r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ctx.Books.OrderByDescending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(b =&gt; </a:t>
            </a:r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b.Price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6114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查询数据</a:t>
            </a:r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/>
              <a:t>1</a:t>
            </a:r>
            <a:r>
              <a:rPr lang="zh-CN" altLang="en-US" sz="3500" b="1" dirty="0"/>
              <a:t>、</a:t>
            </a:r>
            <a:r>
              <a:rPr lang="en-US" altLang="zh-CN" sz="3500" b="1" dirty="0" err="1"/>
              <a:t>GroupBy</a:t>
            </a:r>
            <a:r>
              <a:rPr lang="zh-CN" altLang="en-US" sz="3500" b="1" dirty="0"/>
              <a:t>也可以</a:t>
            </a:r>
            <a:endParaRPr lang="en-US" altLang="zh-CN" sz="3500" b="1" dirty="0"/>
          </a:p>
          <a:p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var groups = </a:t>
            </a:r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ctx.Books.GroupBy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(b =&gt; </a:t>
            </a:r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b.AuthorName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)</a:t>
            </a:r>
          </a:p>
          <a:p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	.Select(g =&gt; new { </a:t>
            </a:r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AuthorName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 = </a:t>
            </a:r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g.Key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BooksCount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 = </a:t>
            </a:r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g.Count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(), </a:t>
            </a:r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MaxPrice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 = </a:t>
            </a:r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g.Max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(b =&gt; </a:t>
            </a:r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b.Price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) });</a:t>
            </a:r>
          </a:p>
          <a:p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foreach(var g in groups)</a:t>
            </a:r>
          </a:p>
          <a:p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{</a:t>
            </a:r>
          </a:p>
          <a:p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	</a:t>
            </a:r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Console.WriteLine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($"</a:t>
            </a:r>
            <a:r>
              <a:rPr lang="zh-CN" altLang="en-US" sz="3500" b="1" dirty="0">
                <a:solidFill>
                  <a:schemeClr val="tx2">
                    <a:lumMod val="90000"/>
                  </a:schemeClr>
                </a:solidFill>
              </a:rPr>
              <a:t>作者名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:{</a:t>
            </a:r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g.AuthorName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},</a:t>
            </a:r>
            <a:r>
              <a:rPr lang="zh-CN" altLang="en-US" sz="3500" b="1" dirty="0">
                <a:solidFill>
                  <a:schemeClr val="tx2">
                    <a:lumMod val="90000"/>
                  </a:schemeClr>
                </a:solidFill>
              </a:rPr>
              <a:t>著作数量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:{</a:t>
            </a:r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g.BooksCount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},</a:t>
            </a:r>
            <a:r>
              <a:rPr lang="zh-CN" altLang="en-US" sz="3500" b="1" dirty="0">
                <a:solidFill>
                  <a:schemeClr val="tx2">
                    <a:lumMod val="90000"/>
                  </a:schemeClr>
                </a:solidFill>
              </a:rPr>
              <a:t>最贵的价格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:{</a:t>
            </a:r>
            <a:r>
              <a:rPr lang="en-US" altLang="zh-CN" sz="3500" b="1" dirty="0" err="1">
                <a:solidFill>
                  <a:schemeClr val="tx2">
                    <a:lumMod val="90000"/>
                  </a:schemeClr>
                </a:solidFill>
              </a:rPr>
              <a:t>g.MaxPrice</a:t>
            </a:r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}");</a:t>
            </a:r>
          </a:p>
          <a:p>
            <a:r>
              <a:rPr lang="en-US" altLang="zh-CN" sz="3500" b="1" dirty="0">
                <a:solidFill>
                  <a:schemeClr val="tx2">
                    <a:lumMod val="90000"/>
                  </a:schemeClr>
                </a:solidFill>
              </a:rPr>
              <a:t>}</a:t>
            </a:r>
          </a:p>
          <a:p>
            <a:r>
              <a:rPr lang="en-US" altLang="zh-CN" sz="3500" b="1" dirty="0"/>
              <a:t>2</a:t>
            </a:r>
            <a:r>
              <a:rPr lang="zh-CN" altLang="en-US" sz="3500" b="1" dirty="0"/>
              <a:t>、大部分</a:t>
            </a:r>
            <a:r>
              <a:rPr lang="en-US" altLang="zh-CN" sz="3500" b="1" dirty="0" err="1"/>
              <a:t>Linq</a:t>
            </a:r>
            <a:r>
              <a:rPr lang="zh-CN" altLang="en-US" sz="3500" b="1" dirty="0"/>
              <a:t>操作都能作用于</a:t>
            </a:r>
            <a:r>
              <a:rPr lang="en-US" altLang="zh-CN" sz="3500" b="1" dirty="0"/>
              <a:t>EF Core</a:t>
            </a:r>
            <a:r>
              <a:rPr lang="zh-CN" altLang="en-US" sz="3500" b="1" dirty="0"/>
              <a:t>。</a:t>
            </a:r>
            <a:endParaRPr lang="en-US" altLang="zh-CN" sz="3500" b="1" dirty="0"/>
          </a:p>
        </p:txBody>
      </p:sp>
    </p:spTree>
    <p:extLst>
      <p:ext uri="{BB962C8B-B14F-4D97-AF65-F5344CB8AC3E}">
        <p14:creationId xmlns:p14="http://schemas.microsoft.com/office/powerpoint/2010/main" val="21407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修改、删除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02266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</a:t>
            </a:r>
            <a:r>
              <a:rPr lang="zh-CN" altLang="en-US" sz="3200" b="1" dirty="0"/>
              <a:t>、要对数据进行修改，首先需要把要修改的数据查询出来，然后再对查询出来的对象进行修改，然后再执行</a:t>
            </a:r>
            <a:r>
              <a:rPr lang="en-US" altLang="zh-CN" sz="3200" b="1" dirty="0" err="1"/>
              <a:t>SaveChangesAsync</a:t>
            </a:r>
            <a:r>
              <a:rPr lang="en-US" altLang="zh-CN" sz="3200" b="1" dirty="0"/>
              <a:t>()</a:t>
            </a:r>
            <a:r>
              <a:rPr lang="zh-CN" altLang="en-US" sz="3200" b="1" dirty="0"/>
              <a:t>保存修改。</a:t>
            </a:r>
            <a:endParaRPr lang="en-US" altLang="zh-CN" sz="3200" b="1" dirty="0"/>
          </a:p>
          <a:p>
            <a:r>
              <a:rPr lang="en-US" altLang="zh-CN" sz="3200" b="1" dirty="0">
                <a:solidFill>
                  <a:schemeClr val="tx2">
                    <a:lumMod val="90000"/>
                  </a:schemeClr>
                </a:solidFill>
              </a:rPr>
              <a:t>var b = </a:t>
            </a:r>
            <a:r>
              <a:rPr lang="en-US" altLang="zh-CN" sz="3200" b="1" dirty="0" err="1">
                <a:solidFill>
                  <a:schemeClr val="tx2">
                    <a:lumMod val="90000"/>
                  </a:schemeClr>
                </a:solidFill>
              </a:rPr>
              <a:t>ctx.Books.Single</a:t>
            </a:r>
            <a:r>
              <a:rPr lang="en-US" altLang="zh-CN" sz="3200" b="1" dirty="0">
                <a:solidFill>
                  <a:schemeClr val="tx2">
                    <a:lumMod val="90000"/>
                  </a:schemeClr>
                </a:solidFill>
              </a:rPr>
              <a:t>(b=&gt;</a:t>
            </a:r>
            <a:r>
              <a:rPr lang="en-US" altLang="zh-CN" sz="3200" b="1" dirty="0" err="1">
                <a:solidFill>
                  <a:schemeClr val="tx2">
                    <a:lumMod val="90000"/>
                  </a:schemeClr>
                </a:solidFill>
              </a:rPr>
              <a:t>b.Title</a:t>
            </a:r>
            <a:r>
              <a:rPr lang="en-US" altLang="zh-CN" sz="3200" b="1" dirty="0">
                <a:solidFill>
                  <a:schemeClr val="tx2">
                    <a:lumMod val="90000"/>
                  </a:schemeClr>
                </a:solidFill>
              </a:rPr>
              <a:t>== "</a:t>
            </a:r>
            <a:r>
              <a:rPr lang="zh-CN" altLang="en-US" sz="3200" b="1" dirty="0">
                <a:solidFill>
                  <a:schemeClr val="tx2">
                    <a:lumMod val="90000"/>
                  </a:schemeClr>
                </a:solidFill>
              </a:rPr>
              <a:t>数学之美</a:t>
            </a:r>
            <a:r>
              <a:rPr lang="en-US" altLang="zh-CN" sz="3200" b="1" dirty="0">
                <a:solidFill>
                  <a:schemeClr val="tx2">
                    <a:lumMod val="90000"/>
                  </a:schemeClr>
                </a:solidFill>
              </a:rPr>
              <a:t>");</a:t>
            </a:r>
          </a:p>
          <a:p>
            <a:r>
              <a:rPr lang="en-US" altLang="zh-CN" sz="3200" b="1" dirty="0" err="1">
                <a:solidFill>
                  <a:schemeClr val="tx2">
                    <a:lumMod val="90000"/>
                  </a:schemeClr>
                </a:solidFill>
              </a:rPr>
              <a:t>b.AuthorName</a:t>
            </a:r>
            <a:r>
              <a:rPr lang="en-US" altLang="zh-CN" sz="3200" b="1" dirty="0">
                <a:solidFill>
                  <a:schemeClr val="tx2">
                    <a:lumMod val="90000"/>
                  </a:schemeClr>
                </a:solidFill>
              </a:rPr>
              <a:t> = "Jun Wu";</a:t>
            </a:r>
          </a:p>
          <a:p>
            <a:r>
              <a:rPr lang="en-US" altLang="zh-CN" sz="3200" b="1" dirty="0">
                <a:solidFill>
                  <a:schemeClr val="tx2">
                    <a:lumMod val="90000"/>
                  </a:schemeClr>
                </a:solidFill>
              </a:rPr>
              <a:t>await </a:t>
            </a:r>
            <a:r>
              <a:rPr lang="en-US" altLang="zh-CN" sz="3200" b="1" dirty="0" err="1">
                <a:solidFill>
                  <a:schemeClr val="tx2">
                    <a:lumMod val="90000"/>
                  </a:schemeClr>
                </a:solidFill>
              </a:rPr>
              <a:t>ctx.SaveChangesAsync</a:t>
            </a:r>
            <a:r>
              <a:rPr lang="en-US" altLang="zh-CN" sz="3200" b="1" dirty="0">
                <a:solidFill>
                  <a:schemeClr val="tx2">
                    <a:lumMod val="90000"/>
                  </a:schemeClr>
                </a:solidFill>
              </a:rPr>
              <a:t>();</a:t>
            </a:r>
          </a:p>
          <a:p>
            <a:r>
              <a:rPr lang="en-US" altLang="zh-CN" sz="3200" b="1" dirty="0"/>
              <a:t>2</a:t>
            </a:r>
            <a:r>
              <a:rPr lang="zh-CN" altLang="en-US" sz="3200" b="1" dirty="0"/>
              <a:t>、删除也是先把要修改的数据查询出来，然后再调用</a:t>
            </a:r>
            <a:r>
              <a:rPr lang="en-NZ" altLang="zh-CN" sz="3200" b="1" dirty="0" err="1"/>
              <a:t>DbSet</a:t>
            </a:r>
            <a:r>
              <a:rPr lang="zh-CN" altLang="en-US" sz="3200" b="1" dirty="0"/>
              <a:t>或者</a:t>
            </a:r>
            <a:r>
              <a:rPr lang="en-NZ" altLang="zh-CN" sz="3200" b="1" dirty="0" err="1"/>
              <a:t>DbContext</a:t>
            </a:r>
            <a:r>
              <a:rPr lang="zh-CN" altLang="en-US" sz="3200" b="1" dirty="0"/>
              <a:t>的</a:t>
            </a:r>
            <a:r>
              <a:rPr lang="en-NZ" altLang="zh-CN" sz="3200" b="1" dirty="0"/>
              <a:t>Remove</a:t>
            </a:r>
            <a:r>
              <a:rPr lang="zh-CN" altLang="en-US" sz="3200" b="1" dirty="0"/>
              <a:t>方法把对象删除，然后再执行</a:t>
            </a:r>
            <a:r>
              <a:rPr lang="en-NZ" altLang="zh-CN" sz="3200" b="1" dirty="0" err="1"/>
              <a:t>SaveChangesAsync</a:t>
            </a:r>
            <a:r>
              <a:rPr lang="en-NZ" altLang="zh-CN" sz="3200" b="1" dirty="0"/>
              <a:t>()</a:t>
            </a:r>
            <a:r>
              <a:rPr lang="zh-CN" altLang="en-US" sz="3200" b="1" dirty="0"/>
              <a:t>保存修改。</a:t>
            </a:r>
            <a:endParaRPr lang="en-US" altLang="zh-CN" sz="3200" b="1" dirty="0"/>
          </a:p>
          <a:p>
            <a:r>
              <a:rPr lang="en-US" altLang="zh-CN" sz="3200" b="1" dirty="0">
                <a:solidFill>
                  <a:schemeClr val="tx2">
                    <a:lumMod val="90000"/>
                  </a:schemeClr>
                </a:solidFill>
              </a:rPr>
              <a:t>var b = </a:t>
            </a:r>
            <a:r>
              <a:rPr lang="en-US" altLang="zh-CN" sz="3200" b="1" dirty="0" err="1">
                <a:solidFill>
                  <a:schemeClr val="tx2">
                    <a:lumMod val="90000"/>
                  </a:schemeClr>
                </a:solidFill>
              </a:rPr>
              <a:t>ctx.Books.Single</a:t>
            </a:r>
            <a:r>
              <a:rPr lang="en-US" altLang="zh-CN" sz="3200" b="1" dirty="0">
                <a:solidFill>
                  <a:schemeClr val="tx2">
                    <a:lumMod val="90000"/>
                  </a:schemeClr>
                </a:solidFill>
              </a:rPr>
              <a:t>(b =&gt; </a:t>
            </a:r>
            <a:r>
              <a:rPr lang="en-US" altLang="zh-CN" sz="3200" b="1" dirty="0" err="1">
                <a:solidFill>
                  <a:schemeClr val="tx2">
                    <a:lumMod val="90000"/>
                  </a:schemeClr>
                </a:solidFill>
              </a:rPr>
              <a:t>b.Title</a:t>
            </a:r>
            <a:r>
              <a:rPr lang="en-US" altLang="zh-CN" sz="3200" b="1" dirty="0">
                <a:solidFill>
                  <a:schemeClr val="tx2">
                    <a:lumMod val="90000"/>
                  </a:schemeClr>
                </a:solidFill>
              </a:rPr>
              <a:t> == "</a:t>
            </a:r>
            <a:r>
              <a:rPr lang="zh-CN" altLang="en-US" sz="3200" b="1" dirty="0">
                <a:solidFill>
                  <a:schemeClr val="tx2">
                    <a:lumMod val="90000"/>
                  </a:schemeClr>
                </a:solidFill>
              </a:rPr>
              <a:t>数学之美</a:t>
            </a:r>
            <a:r>
              <a:rPr lang="en-US" altLang="zh-CN" sz="3200" b="1" dirty="0">
                <a:solidFill>
                  <a:schemeClr val="tx2">
                    <a:lumMod val="90000"/>
                  </a:schemeClr>
                </a:solidFill>
              </a:rPr>
              <a:t>");</a:t>
            </a:r>
          </a:p>
          <a:p>
            <a:r>
              <a:rPr lang="en-US" altLang="zh-CN" sz="3200" b="1" dirty="0" err="1">
                <a:solidFill>
                  <a:schemeClr val="tx2">
                    <a:lumMod val="90000"/>
                  </a:schemeClr>
                </a:solidFill>
              </a:rPr>
              <a:t>ctx.Remove</a:t>
            </a:r>
            <a:r>
              <a:rPr lang="en-US" altLang="zh-CN" sz="3200" b="1" dirty="0">
                <a:solidFill>
                  <a:schemeClr val="tx2">
                    <a:lumMod val="90000"/>
                  </a:schemeClr>
                </a:solidFill>
              </a:rPr>
              <a:t>(b);//</a:t>
            </a:r>
            <a:r>
              <a:rPr lang="zh-CN" altLang="en-US" sz="3200" b="1" dirty="0">
                <a:solidFill>
                  <a:schemeClr val="tx2">
                    <a:lumMod val="90000"/>
                  </a:schemeClr>
                </a:solidFill>
              </a:rPr>
              <a:t>也可以写成</a:t>
            </a:r>
            <a:r>
              <a:rPr lang="en-US" altLang="zh-CN" sz="3200" b="1" dirty="0" err="1">
                <a:solidFill>
                  <a:schemeClr val="tx2">
                    <a:lumMod val="90000"/>
                  </a:schemeClr>
                </a:solidFill>
              </a:rPr>
              <a:t>ctx.Books.Remove</a:t>
            </a:r>
            <a:r>
              <a:rPr lang="en-US" altLang="zh-CN" sz="3200" b="1" dirty="0">
                <a:solidFill>
                  <a:schemeClr val="tx2">
                    <a:lumMod val="90000"/>
                  </a:schemeClr>
                </a:solidFill>
              </a:rPr>
              <a:t>(b);</a:t>
            </a:r>
          </a:p>
          <a:p>
            <a:r>
              <a:rPr lang="en-US" altLang="zh-CN" sz="3200" b="1" dirty="0">
                <a:solidFill>
                  <a:schemeClr val="tx2">
                    <a:lumMod val="90000"/>
                  </a:schemeClr>
                </a:solidFill>
              </a:rPr>
              <a:t>await </a:t>
            </a:r>
            <a:r>
              <a:rPr lang="en-US" altLang="zh-CN" sz="3200" b="1" dirty="0" err="1">
                <a:solidFill>
                  <a:schemeClr val="tx2">
                    <a:lumMod val="90000"/>
                  </a:schemeClr>
                </a:solidFill>
              </a:rPr>
              <a:t>ctx.SaveChangesAsync</a:t>
            </a:r>
            <a:r>
              <a:rPr lang="en-US" altLang="zh-CN" sz="3200" b="1" dirty="0">
                <a:solidFill>
                  <a:schemeClr val="tx2">
                    <a:lumMod val="9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58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批量修改、删除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861774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、目前批量修改、删除多条数据的方法。</a:t>
            </a:r>
            <a:endParaRPr lang="en-US" altLang="zh-CN" sz="2800" b="1" dirty="0"/>
          </a:p>
          <a:p>
            <a:r>
              <a:rPr lang="zh-CN" altLang="en-US" sz="2800" b="1" dirty="0"/>
              <a:t>局限性：性能低：查出来，再一条条</a:t>
            </a:r>
            <a:r>
              <a:rPr lang="en-US" altLang="zh-CN" sz="2800" b="1" dirty="0"/>
              <a:t>Update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Delete</a:t>
            </a:r>
            <a:r>
              <a:rPr lang="zh-CN" altLang="en-US" sz="2800" b="1" dirty="0"/>
              <a:t>，而不能执行</a:t>
            </a:r>
            <a:r>
              <a:rPr lang="en-US" altLang="zh-CN" sz="2800" b="1" dirty="0"/>
              <a:t>Update ... where</a:t>
            </a:r>
            <a:r>
              <a:rPr lang="zh-CN" altLang="en-US" sz="2800" b="1" dirty="0"/>
              <a:t>；</a:t>
            </a:r>
            <a:r>
              <a:rPr lang="en-US" altLang="zh-CN" sz="2800" b="1" dirty="0"/>
              <a:t>delete ... where</a:t>
            </a:r>
            <a:r>
              <a:rPr lang="zh-CN" altLang="en-US" sz="2800" b="1" dirty="0"/>
              <a:t>；</a:t>
            </a:r>
            <a:endParaRPr lang="en-US" altLang="zh-CN" sz="2800" b="1" dirty="0"/>
          </a:p>
          <a:p>
            <a:r>
              <a:rPr lang="en-US" altLang="zh-CN" sz="2800" b="1" dirty="0"/>
              <a:t>2</a:t>
            </a:r>
            <a:r>
              <a:rPr lang="zh-CN" altLang="en-US" sz="2800" b="1" dirty="0"/>
              <a:t>、官方目前还没有支持高效的批量</a:t>
            </a:r>
            <a:r>
              <a:rPr lang="en-US" altLang="zh-CN" sz="2800" b="1" dirty="0"/>
              <a:t>Update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Delete</a:t>
            </a:r>
            <a:r>
              <a:rPr lang="zh-CN" altLang="en-US" sz="2800" b="1" dirty="0"/>
              <a:t>，有在后续版本中增加，但是目前只是前期意见征询阶段。</a:t>
            </a:r>
            <a:endParaRPr lang="en-US" altLang="zh-CN" sz="2800" b="1" dirty="0"/>
          </a:p>
          <a:p>
            <a:r>
              <a:rPr lang="en-US" altLang="zh-CN" sz="2800" b="1" dirty="0"/>
              <a:t>3</a:t>
            </a:r>
            <a:r>
              <a:rPr lang="zh-CN" altLang="en-US" sz="2800" b="1" dirty="0"/>
              <a:t>、我实现了一个开源的高效批量修改、删除的开源项目。</a:t>
            </a:r>
            <a:endParaRPr lang="en-US" altLang="zh-CN" sz="2800" b="1" dirty="0"/>
          </a:p>
          <a:p>
            <a:r>
              <a:rPr lang="en-US" altLang="zh-CN" sz="2800" b="1" dirty="0" err="1"/>
              <a:t>Zack.EFCore.Batch</a:t>
            </a:r>
            <a:r>
              <a:rPr lang="en-US" altLang="zh-CN" sz="2800" b="1" dirty="0"/>
              <a:t> https://github.com/yangzhongke/Zack.EFCore.Batch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15E185-2B88-48F9-8FDE-8A70082C5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1204"/>
            <a:ext cx="11990598" cy="594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8D7C99-7C6C-445B-8BF0-A54E75465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261" y="5047959"/>
            <a:ext cx="7971341" cy="174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2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9029</TotalTime>
  <Words>633</Words>
  <Application>Microsoft Office PowerPoint</Application>
  <PresentationFormat>宽屏</PresentationFormat>
  <Paragraphs>46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Entity Framework Core-3 增删改查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1821</cp:revision>
  <dcterms:created xsi:type="dcterms:W3CDTF">2020-11-15T02:31:09Z</dcterms:created>
  <dcterms:modified xsi:type="dcterms:W3CDTF">2021-03-27T04:20:42Z</dcterms:modified>
</cp:coreProperties>
</file>