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7" r:id="rId2"/>
    <p:sldId id="349" r:id="rId3"/>
    <p:sldId id="351" r:id="rId4"/>
    <p:sldId id="350" r:id="rId5"/>
    <p:sldId id="352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87984" autoAdjust="0"/>
  </p:normalViewPr>
  <p:slideViewPr>
    <p:cSldViewPr snapToGrid="0">
      <p:cViewPr varScale="1">
        <p:scale>
          <a:sx n="58" d="100"/>
          <a:sy n="58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650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006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32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86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第三部分</a:t>
            </a:r>
            <a:br>
              <a:rPr lang="en-US" altLang="zh-CN" sz="6600"/>
            </a:br>
            <a:br>
              <a:rPr lang="en-US" altLang="zh-CN" sz="6600"/>
            </a:br>
            <a:r>
              <a:rPr lang="en-US" altLang="zh-CN" sz="6600" cap="none"/>
              <a:t>EFCore-30</a:t>
            </a:r>
            <a:br>
              <a:rPr lang="en-US" altLang="zh-CN" sz="6600" cap="none"/>
            </a:br>
            <a:r>
              <a:rPr lang="en-US" altLang="zh-CN" sz="5000" cap="none"/>
              <a:t>EF Core</a:t>
            </a:r>
            <a:r>
              <a:rPr lang="zh-CN" altLang="en-US" sz="5000" cap="none"/>
              <a:t>执行非查询原生</a:t>
            </a:r>
            <a:r>
              <a:rPr lang="en-US" altLang="zh-CN" sz="5000" cap="none"/>
              <a:t>SQL</a:t>
            </a:r>
            <a:r>
              <a:rPr lang="zh-CN" altLang="en-US" sz="5000" cap="none"/>
              <a:t>语句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为啥要写原生</a:t>
            </a:r>
            <a:r>
              <a:rPr lang="en-US" altLang="zh-CN"/>
              <a:t>SQL</a:t>
            </a:r>
            <a:r>
              <a:rPr lang="zh-CN" altLang="en-US"/>
              <a:t>语句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59595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、尽管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EF Core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已经非常强大，但是仍然存在着无法被写成标准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EF Core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调用方法的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语句，少数情况下仍然需要写原生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9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、可能无法跨数据库。</a:t>
            </a:r>
            <a:endParaRPr lang="en-US" altLang="zh-CN" sz="39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、三种情况：非查询语句、实体查询、任意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查询。</a:t>
            </a:r>
            <a:endParaRPr lang="en-US" altLang="zh-CN" sz="3900"/>
          </a:p>
        </p:txBody>
      </p:sp>
    </p:spTree>
    <p:extLst>
      <p:ext uri="{BB962C8B-B14F-4D97-AF65-F5344CB8AC3E}">
        <p14:creationId xmlns:p14="http://schemas.microsoft.com/office/powerpoint/2010/main" val="70418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执行非查询</a:t>
            </a:r>
            <a:r>
              <a:rPr lang="en-US" altLang="zh-CN"/>
              <a:t>SQL</a:t>
            </a:r>
            <a:r>
              <a:rPr lang="zh-CN" altLang="en-US"/>
              <a:t>语句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59595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NZ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dbCtx.Database. ExecuteSqlInterpolated ()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NZ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dbCtx.Database. ExecuteSqlInterpolatedAsync()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方法来执行原生的非查询</a:t>
            </a:r>
            <a:r>
              <a:rPr lang="en-NZ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语句。</a:t>
            </a:r>
            <a:endParaRPr lang="en-US" altLang="zh-CN" sz="39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900"/>
              <a:t>ctx.Database.ExecuteSqlInterpolatedAsync(@$"insert into T_Books(Title,PubTime,Price,AuthorName)</a:t>
            </a:r>
          </a:p>
          <a:p>
            <a:pPr marL="0" indent="0">
              <a:buNone/>
            </a:pPr>
            <a:r>
              <a:rPr lang="en-US" altLang="zh-CN" sz="3900"/>
              <a:t>select Title, PubTime, Price,{aName} from T_Books</a:t>
            </a:r>
          </a:p>
          <a:p>
            <a:pPr marL="0" indent="0">
              <a:buNone/>
            </a:pPr>
            <a:r>
              <a:rPr lang="en-US" altLang="zh-CN" sz="3900"/>
              <a:t>where Price &gt; {price}");</a:t>
            </a:r>
          </a:p>
        </p:txBody>
      </p:sp>
    </p:spTree>
    <p:extLst>
      <p:ext uri="{BB962C8B-B14F-4D97-AF65-F5344CB8AC3E}">
        <p14:creationId xmlns:p14="http://schemas.microsoft.com/office/powerpoint/2010/main" val="185961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有</a:t>
            </a:r>
            <a:r>
              <a:rPr lang="en-US" altLang="zh-CN"/>
              <a:t>SQL</a:t>
            </a:r>
            <a:r>
              <a:rPr lang="zh-CN" altLang="en-US"/>
              <a:t>注入漏洞？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59595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、字符串内插的方式会不会有</a:t>
            </a:r>
            <a:r>
              <a:rPr lang="en-US" altLang="zh-CN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注入攻击漏洞吗？查看一下执行的</a:t>
            </a:r>
            <a:r>
              <a:rPr lang="en-US" altLang="zh-CN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语句吧。</a:t>
            </a:r>
            <a:endParaRPr lang="en-US" altLang="zh-CN" sz="35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、字符串内插如果赋值给</a:t>
            </a:r>
            <a:r>
              <a:rPr lang="en-US" altLang="zh-CN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变量，就是字符串拼接；字符串内插如果赋值给</a:t>
            </a:r>
            <a:r>
              <a:rPr lang="en-NZ" altLang="zh-CN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FormattableString</a:t>
            </a:r>
            <a:r>
              <a:rPr lang="zh-CN" altLang="en-US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变量，编译器就会构造</a:t>
            </a:r>
            <a:r>
              <a:rPr lang="en-NZ" altLang="zh-CN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FormattableString </a:t>
            </a:r>
            <a:r>
              <a:rPr lang="zh-CN" altLang="en-US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对象。打印</a:t>
            </a:r>
            <a:r>
              <a:rPr lang="en-NZ" altLang="zh-CN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FormattableString</a:t>
            </a:r>
            <a:r>
              <a:rPr lang="zh-CN" altLang="en-US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的成员试试看。</a:t>
            </a:r>
            <a:endParaRPr lang="en-US" altLang="zh-CN" sz="35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ExecuteSqlInterpolatedAsync()</a:t>
            </a:r>
            <a:r>
              <a:rPr lang="zh-CN" altLang="en-US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的参数是</a:t>
            </a:r>
            <a:r>
              <a:rPr lang="en-NZ" altLang="zh-CN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FormattableString</a:t>
            </a:r>
            <a:r>
              <a:rPr lang="zh-CN" altLang="en-US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类型。因此</a:t>
            </a:r>
            <a:r>
              <a:rPr lang="en-NZ" altLang="zh-CN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ExecuteSqlInterpolatedAsync</a:t>
            </a:r>
            <a:r>
              <a:rPr lang="zh-CN" altLang="en-US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会进行参数化</a:t>
            </a:r>
            <a:r>
              <a:rPr lang="en-US" altLang="zh-CN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的处理。</a:t>
            </a:r>
            <a:endParaRPr lang="en-US" altLang="zh-CN" sz="3500"/>
          </a:p>
        </p:txBody>
      </p:sp>
    </p:spTree>
    <p:extLst>
      <p:ext uri="{BB962C8B-B14F-4D97-AF65-F5344CB8AC3E}">
        <p14:creationId xmlns:p14="http://schemas.microsoft.com/office/powerpoint/2010/main" val="90080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NZ" altLang="zh-CN"/>
              <a:t>ExecuteSqlRaw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59595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除了</a:t>
            </a: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ExecuteSqlInterpolated ()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ExecuteSqlInterpolatedAsync()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，还有</a:t>
            </a: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ExecuteSqlRaw()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ExecuteSqlRawAsync()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也可以执行原生</a:t>
            </a: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语句，但需要开发人员自己处理查询参数等了，因此不推荐使用。</a:t>
            </a:r>
            <a:endParaRPr lang="en-US" altLang="zh-CN" sz="5000"/>
          </a:p>
        </p:txBody>
      </p:sp>
    </p:spTree>
    <p:extLst>
      <p:ext uri="{BB962C8B-B14F-4D97-AF65-F5344CB8AC3E}">
        <p14:creationId xmlns:p14="http://schemas.microsoft.com/office/powerpoint/2010/main" val="224610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9653</TotalTime>
  <Words>297</Words>
  <Application>Microsoft Office PowerPoint</Application>
  <PresentationFormat>Widescreen</PresentationFormat>
  <Paragraphs>25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/.NET Core 教程 第三部分  EFCore-30 EF Core执行非查询原生SQL语句</vt:lpstr>
      <vt:lpstr>为啥要写原生SQL语句</vt:lpstr>
      <vt:lpstr>执行非查询SQL语句</vt:lpstr>
      <vt:lpstr>有SQL注入漏洞？</vt:lpstr>
      <vt:lpstr>ExecuteSqlRaw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Yang Zhongke</cp:lastModifiedBy>
  <cp:revision>2414</cp:revision>
  <dcterms:created xsi:type="dcterms:W3CDTF">2020-11-15T02:31:09Z</dcterms:created>
  <dcterms:modified xsi:type="dcterms:W3CDTF">2021-06-11T03:21:24Z</dcterms:modified>
</cp:coreProperties>
</file>