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49" r:id="rId3"/>
    <p:sldId id="350" r:id="rId4"/>
    <p:sldId id="351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7984" autoAdjust="0"/>
  </p:normalViewPr>
  <p:slideViewPr>
    <p:cSldViewPr snapToGrid="0">
      <p:cViewPr varScale="1">
        <p:scale>
          <a:sx n="58" d="100"/>
          <a:sy n="58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3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9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/>
            </a:br>
            <a:br>
              <a:rPr lang="en-US" altLang="zh-CN" sz="6600"/>
            </a:br>
            <a:r>
              <a:rPr lang="en-US" altLang="zh-CN" sz="6600" cap="none"/>
              <a:t>EFCore-31</a:t>
            </a:r>
            <a:br>
              <a:rPr lang="en-US" altLang="zh-CN" sz="6600" cap="none"/>
            </a:br>
            <a:r>
              <a:rPr lang="zh-CN" altLang="en-US" sz="5000" cap="none"/>
              <a:t>执行实体相关查询原生</a:t>
            </a:r>
            <a:r>
              <a:rPr lang="en-US" altLang="zh-CN" sz="5000" cap="none"/>
              <a:t>SQL</a:t>
            </a:r>
            <a:r>
              <a:rPr lang="zh-CN" altLang="en-US" sz="5000" cap="none"/>
              <a:t>语句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实体相关</a:t>
            </a: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、如果要执行的原生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是一个查询语句，并且查询的结果也能对应一个实体，就可以调用对应实体的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DbSet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FromSqlInterpolated()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方法来执行一个查询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语句，同样使用字符串内插来传递参数。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IQueryable&lt;Book&gt; books = ctx.Books.FromSqlInterpolated(@$"select * from T_Books</a:t>
            </a:r>
          </a:p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where DatePart(year,PubTime)&gt;{year}</a:t>
            </a:r>
          </a:p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order by newid()");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7041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好用的</a:t>
            </a: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FromSqlInterpolated()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方法的返回值是</a:t>
            </a:r>
            <a:r>
              <a:rPr lang="en-NZ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类型的，因此我们可以在实际执行</a:t>
            </a:r>
            <a:r>
              <a:rPr lang="en-NZ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之前，对</a:t>
            </a:r>
            <a:r>
              <a:rPr lang="en-NZ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进行进一步的处理。</a:t>
            </a:r>
            <a:endParaRPr lang="en-US" altLang="zh-CN" sz="32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IQueryable&lt;Book&gt; books = ctx.Books.FromSqlInterpolated(@$"select * from T_Books where DatePart(year,PubTime)&gt;{year}");</a:t>
            </a:r>
          </a:p>
          <a:p>
            <a:pPr marL="0" indent="0">
              <a:buNone/>
            </a:pPr>
            <a:r>
              <a:rPr lang="en-US" altLang="zh-CN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foreach(Book b in books.Skip(3).Take(6))</a:t>
            </a:r>
          </a:p>
          <a:p>
            <a:pPr marL="0" indent="0">
              <a:buNone/>
            </a:pPr>
            <a:r>
              <a:rPr lang="en-US" altLang="zh-CN" sz="3200"/>
              <a:t>2</a:t>
            </a:r>
            <a:r>
              <a:rPr lang="zh-CN" altLang="en-US" sz="3200"/>
              <a:t>、把只能用原生</a:t>
            </a:r>
            <a:r>
              <a:rPr lang="en-US" altLang="zh-CN" sz="3200"/>
              <a:t>SQL</a:t>
            </a:r>
            <a:r>
              <a:rPr lang="zh-CN" altLang="en-US" sz="3200"/>
              <a:t>语句写的逻辑用</a:t>
            </a:r>
            <a:r>
              <a:rPr lang="en-US" altLang="zh-CN" sz="3200"/>
              <a:t>FromSqlInterpolated()</a:t>
            </a:r>
            <a:r>
              <a:rPr lang="zh-CN" altLang="en-US" sz="3200"/>
              <a:t>去执行，然后把分页、分组、二次过滤、排序、</a:t>
            </a:r>
            <a:r>
              <a:rPr lang="en-US" altLang="zh-CN" sz="3200"/>
              <a:t>Include</a:t>
            </a:r>
            <a:r>
              <a:rPr lang="zh-CN" altLang="en-US" sz="3200"/>
              <a:t>等其他逻辑尽可能仍然使用</a:t>
            </a:r>
            <a:r>
              <a:rPr lang="en-US" altLang="zh-CN" sz="3200"/>
              <a:t>EF Core</a:t>
            </a:r>
            <a:r>
              <a:rPr lang="zh-CN" altLang="en-US" sz="3200"/>
              <a:t>的标准操作去实现。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379865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局限性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 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查询必须返回实体类型对应数据库表的所有列；</a:t>
            </a:r>
          </a:p>
          <a:p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结果集中的列名必须与属性映射到的列名称匹配。</a:t>
            </a:r>
          </a:p>
          <a:p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只能单表查询，不能使用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语句进行关联查询。但是可以在查询后面使用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Include()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来进行关联数据的获取。</a:t>
            </a:r>
          </a:p>
        </p:txBody>
      </p:sp>
    </p:spTree>
    <p:extLst>
      <p:ext uri="{BB962C8B-B14F-4D97-AF65-F5344CB8AC3E}">
        <p14:creationId xmlns:p14="http://schemas.microsoft.com/office/powerpoint/2010/main" val="4411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9657</TotalTime>
  <Words>309</Words>
  <Application>Microsoft Office PowerPoint</Application>
  <PresentationFormat>Widescreen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EFCore-31 执行实体相关查询原生SQL语句</vt:lpstr>
      <vt:lpstr>实体相关SQL</vt:lpstr>
      <vt:lpstr>好用的IQueryable</vt:lpstr>
      <vt:lpstr>局限性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Yang Zhongke</cp:lastModifiedBy>
  <cp:revision>2433</cp:revision>
  <dcterms:created xsi:type="dcterms:W3CDTF">2020-11-15T02:31:09Z</dcterms:created>
  <dcterms:modified xsi:type="dcterms:W3CDTF">2021-06-11T03:54:16Z</dcterms:modified>
</cp:coreProperties>
</file>