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9" r:id="rId3"/>
    <p:sldId id="350" r:id="rId4"/>
    <p:sldId id="35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3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6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EFCore-32</a:t>
            </a:r>
            <a:br>
              <a:rPr lang="en-US" altLang="zh-CN" sz="6600" cap="none"/>
            </a:br>
            <a:r>
              <a:rPr lang="zh-CN" altLang="en-US" sz="5000" cap="none"/>
              <a:t>执行任意原生</a:t>
            </a:r>
            <a:r>
              <a:rPr lang="en-US" altLang="zh-CN" sz="5000" cap="none"/>
              <a:t>SQL</a:t>
            </a:r>
            <a:r>
              <a:rPr lang="zh-CN" altLang="en-US" sz="5000" cap="none"/>
              <a:t>查询语句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啥时候要用</a:t>
            </a:r>
            <a:r>
              <a:rPr lang="en-US" altLang="zh-CN"/>
              <a:t>ADO.NET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FromSqlInterpolated()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只能单表查询，但是在实现报表查询等的时候，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语句通常是非常复杂的，不仅要多表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，而且返回的查询结果一般也都不会和一个实体类完整对应。因此需要一种执行任意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查询语句的机制。</a:t>
            </a:r>
            <a:endParaRPr lang="en-US" altLang="zh-CN" sz="35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中允许把视图或存储过程映射为实体，因此可以把复杂的查询语句写成视图或存储过程，然后再声明对应的实体类，并且在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中配置对应的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DbSet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5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、不推荐写存储过程；项目复杂查询很多，导致：视图太多；非实体的</a:t>
            </a: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DbSet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NZ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DbSet</a:t>
            </a:r>
            <a:r>
              <a:rPr lang="zh-CN" altLang="en-US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膨胀。</a:t>
            </a:r>
            <a:endParaRPr lang="en-US" altLang="zh-CN" sz="35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执行任意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dbCxt.Database.GetDbConnection()</a:t>
            </a:r>
            <a:r>
              <a:rPr lang="zh-CN" altLang="en-US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ADO.NET Core</a:t>
            </a:r>
            <a:r>
              <a:rPr lang="zh-CN" altLang="en-US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的数据库连接对象。这里不讲解</a:t>
            </a:r>
            <a:r>
              <a:rPr lang="en-US" altLang="zh-CN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ADO.NET</a:t>
            </a:r>
            <a:r>
              <a:rPr lang="zh-CN" altLang="en-US" sz="2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基础知识。</a:t>
            </a:r>
            <a:endParaRPr lang="en-US" altLang="zh-CN" sz="2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DbConnection conn = ctx.Database.GetDbConnection();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if (conn.State != ConnectionState.Open)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conn.Open();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using (var cmd = conn.CreateCommand())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cmd.CommandText = @"xxx";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var p1 = cmd.CreateParameter();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p1.ParameterName = "@year";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p1.Value = year;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cmd.Parameters.Add(p1);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	using (var reader = cmd.ExecuteReader())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200"/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sz="24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推荐用</a:t>
            </a:r>
            <a:r>
              <a:rPr lang="en-US" altLang="zh-CN" sz="24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Dapper</a:t>
            </a:r>
            <a:r>
              <a:rPr lang="zh-CN" altLang="en-US" sz="24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等框架执行原生复杂查询</a:t>
            </a:r>
            <a:r>
              <a:rPr lang="en-US" altLang="zh-CN" sz="24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11887200" cy="6400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一般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操作就够了，尽量不用写原生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、非查询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NZ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ExecuteSqlInterpolated () 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、针对实体的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查询用</a:t>
            </a:r>
            <a:r>
              <a:rPr lang="en-NZ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FromSqlInterpolated()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、复杂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查询用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ADO.NET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的方式或者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Dapper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38316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9681</TotalTime>
  <Words>355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EFCore-32 执行任意原生SQL查询语句</vt:lpstr>
      <vt:lpstr>啥时候要用ADO.NET</vt:lpstr>
      <vt:lpstr>执行任意SQL</vt:lpstr>
      <vt:lpstr>总结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2474</cp:revision>
  <dcterms:created xsi:type="dcterms:W3CDTF">2020-11-15T02:31:09Z</dcterms:created>
  <dcterms:modified xsi:type="dcterms:W3CDTF">2021-06-11T03:54:37Z</dcterms:modified>
</cp:coreProperties>
</file>