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349" r:id="rId3"/>
    <p:sldId id="350" r:id="rId4"/>
    <p:sldId id="351" r:id="rId5"/>
    <p:sldId id="352" r:id="rId6"/>
    <p:sldId id="353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93686" autoAdjust="0"/>
  </p:normalViewPr>
  <p:slideViewPr>
    <p:cSldViewPr snapToGrid="0">
      <p:cViewPr varScale="1">
        <p:scale>
          <a:sx n="65" d="100"/>
          <a:sy n="65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5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55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707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Book[] books = ctx.Books.Take(3).ToArray();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Book b1 = books[0];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Book b2 = books[1];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Book b3 = books[2];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Book b4 = new Book { Title="</a:t>
            </a:r>
            <a:r>
              <a:rPr lang="zh-CN" altLang="zh-CN" sz="180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零基础趣学</a:t>
            </a: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zh-CN" sz="180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语言</a:t>
            </a: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",AuthorName="</a:t>
            </a:r>
            <a:r>
              <a:rPr lang="zh-CN" altLang="zh-CN" sz="180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杨中科</a:t>
            </a: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"};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Book b5 = new Book { Title = "</a:t>
            </a:r>
            <a:r>
              <a:rPr lang="zh-CN" altLang="zh-CN" sz="180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百年孤独</a:t>
            </a: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", AuthorName = "</a:t>
            </a:r>
            <a:r>
              <a:rPr lang="zh-CN" altLang="zh-CN" sz="180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马尔克斯</a:t>
            </a: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" };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b1.Title = "abc";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ctx.Remove(b3);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ctx.Add(b4);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EntityEntry entry1 = ctx.Entry(b1);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EntityEntry entry2 = ctx.Entry(b2);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EntityEntry entry3 = ctx.Entry(b3);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EntityEntry entry4 = ctx.Entry(b4);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EntityEntry entry5 = ctx.Entry(b5);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Console.WriteLine("b1.State:" + entry1.State);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Console.WriteLine("b1.DebugView:" + entry1.DebugView.LongView);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Console.WriteLine("b2.State:" + entry2.State);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Console.WriteLine("b3.State:" + entry3.State);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Console.WriteLine("b4.State:" + entry4.State);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Console.WriteLine("b5.State:" + entry5.State);  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981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Book[] books = ctx.Books.Take(3).ToArray();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Book b1 = books[0];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Book b2 = books[1];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Book b3 = books[2];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Book b4 = new Book { Title="</a:t>
            </a:r>
            <a:r>
              <a:rPr lang="zh-CN" altLang="zh-CN" sz="180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零基础趣学</a:t>
            </a: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zh-CN" sz="180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语言</a:t>
            </a: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",AuthorName="</a:t>
            </a:r>
            <a:r>
              <a:rPr lang="zh-CN" altLang="zh-CN" sz="180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杨中科</a:t>
            </a: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"};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Book b5 = new Book { Title = "</a:t>
            </a:r>
            <a:r>
              <a:rPr lang="zh-CN" altLang="zh-CN" sz="180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百年孤独</a:t>
            </a: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", AuthorName = "</a:t>
            </a:r>
            <a:r>
              <a:rPr lang="zh-CN" altLang="zh-CN" sz="180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马尔克斯</a:t>
            </a: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" };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b1.Title = "abc";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ctx.Remove(b3);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ctx.Add(b4);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EntityEntry entry1 = ctx.Entry(b1);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EntityEntry entry2 = ctx.Entry(b2);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EntityEntry entry3 = ctx.Entry(b3);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EntityEntry entry4 = ctx.Entry(b4);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EntityEntry entry5 = ctx.Entry(b5);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Console.WriteLine("b1.State:" + entry1.State);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Console.WriteLine("b1.DebugView:" + entry1.DebugView.LongView);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Console.WriteLine("b2.State:" + entry2.State);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Console.WriteLine("b3.State:" + entry3.State);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Console.WriteLine("b4.State:" + entry4.State);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Console.WriteLine("b5.State:" + entry5.State);  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38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/>
            </a:br>
            <a:br>
              <a:rPr lang="en-US" altLang="zh-CN" sz="6600"/>
            </a:br>
            <a:r>
              <a:rPr lang="en-US" altLang="zh-CN" sz="6600" cap="none"/>
              <a:t>EFCore-33</a:t>
            </a:r>
            <a:br>
              <a:rPr lang="en-US" altLang="zh-CN" sz="6600" cap="none"/>
            </a:br>
            <a:r>
              <a:rPr lang="zh-CN" altLang="en-US" sz="5000" cap="none"/>
              <a:t>如何知道实体数据变了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快照更改跟踪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61592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、实体类没有实现属性值改变的通知机制，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EF Core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是如何检测到变化的呢？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、快照更改跟踪：首次跟踪一个实体的时候，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EF Core 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会创建这个实体的快照。执行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SaveChanges()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等方法时，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EF Core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将会把存储的快照中的值与实体的当前值进行比较。</a:t>
            </a:r>
            <a:endParaRPr lang="en-US" altLang="zh-CN" sz="3900"/>
          </a:p>
        </p:txBody>
      </p:sp>
    </p:spTree>
    <p:extLst>
      <p:ext uri="{BB962C8B-B14F-4D97-AF65-F5344CB8AC3E}">
        <p14:creationId xmlns:p14="http://schemas.microsoft.com/office/powerpoint/2010/main" val="70418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实体的状态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192000" cy="61592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已添加</a:t>
            </a:r>
            <a:r>
              <a:rPr lang="en-US" altLang="zh-CN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(Added)</a:t>
            </a:r>
            <a:r>
              <a:rPr lang="zh-CN" altLang="en-US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DbContext</a:t>
            </a:r>
            <a:r>
              <a:rPr lang="zh-CN" altLang="en-US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正在跟踪此实体，但数据库中尚不存在该实体。</a:t>
            </a:r>
          </a:p>
          <a:p>
            <a:pPr marL="0" indent="0">
              <a:buNone/>
            </a:pPr>
            <a:r>
              <a:rPr lang="zh-CN" altLang="en-US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未改变</a:t>
            </a:r>
            <a:r>
              <a:rPr lang="en-US" altLang="zh-CN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(Unchanged)</a:t>
            </a:r>
            <a:r>
              <a:rPr lang="zh-CN" altLang="en-US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DbContext</a:t>
            </a:r>
            <a:r>
              <a:rPr lang="zh-CN" altLang="en-US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正在跟踪此实体，该实体存在于数据库中，其属性值和从数据库中读取到的值一致，未发生改变。</a:t>
            </a:r>
          </a:p>
          <a:p>
            <a:pPr marL="0" indent="0">
              <a:buNone/>
            </a:pPr>
            <a:r>
              <a:rPr lang="zh-CN" altLang="en-US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已修改</a:t>
            </a:r>
            <a:r>
              <a:rPr lang="en-US" altLang="zh-CN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(Modified)</a:t>
            </a:r>
            <a:r>
              <a:rPr lang="zh-CN" altLang="en-US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DbContext</a:t>
            </a:r>
            <a:r>
              <a:rPr lang="zh-CN" altLang="en-US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正在跟踪此实体，并存在于数据库中，并且其部分或全部属性值已修改。</a:t>
            </a:r>
          </a:p>
          <a:p>
            <a:pPr marL="0" indent="0">
              <a:buNone/>
            </a:pPr>
            <a:r>
              <a:rPr lang="zh-CN" altLang="en-US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已删除</a:t>
            </a:r>
            <a:r>
              <a:rPr lang="en-US" altLang="zh-CN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(Deleted)</a:t>
            </a:r>
            <a:r>
              <a:rPr lang="zh-CN" altLang="en-US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DbContext</a:t>
            </a:r>
            <a:r>
              <a:rPr lang="zh-CN" altLang="en-US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正在跟踪此实体，并存在于数据库中，但在下次调用 </a:t>
            </a:r>
            <a:r>
              <a:rPr lang="en-US" altLang="zh-CN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SaveChanges </a:t>
            </a:r>
            <a:r>
              <a:rPr lang="zh-CN" altLang="en-US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时要从数据库中删除对应数据。</a:t>
            </a:r>
          </a:p>
          <a:p>
            <a:pPr marL="0" indent="0">
              <a:buNone/>
            </a:pPr>
            <a:r>
              <a:rPr lang="zh-CN" altLang="en-US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已分离</a:t>
            </a:r>
            <a:r>
              <a:rPr lang="en-US" altLang="zh-CN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(Detached)</a:t>
            </a:r>
            <a:r>
              <a:rPr lang="zh-CN" altLang="en-US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DbContext</a:t>
            </a:r>
            <a:r>
              <a:rPr lang="zh-CN" altLang="en-US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未跟踪该实体。</a:t>
            </a:r>
          </a:p>
        </p:txBody>
      </p:sp>
    </p:spTree>
    <p:extLst>
      <p:ext uri="{BB962C8B-B14F-4D97-AF65-F5344CB8AC3E}">
        <p14:creationId xmlns:p14="http://schemas.microsoft.com/office/powerpoint/2010/main" val="127299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NZ" altLang="zh-CN"/>
              <a:t>SaveChanges()</a:t>
            </a:r>
            <a:r>
              <a:rPr lang="zh-CN" altLang="en-US"/>
              <a:t>的操作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192000" cy="6009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4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“已分离”和“未改变”的实体，</a:t>
            </a:r>
            <a:r>
              <a:rPr lang="en-US" altLang="zh-CN" sz="4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SaveChanges()</a:t>
            </a:r>
            <a:r>
              <a:rPr lang="zh-CN" altLang="en-US" sz="4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忽略；</a:t>
            </a:r>
          </a:p>
          <a:p>
            <a:pPr marL="0" indent="0">
              <a:buNone/>
            </a:pPr>
            <a:r>
              <a:rPr lang="zh-CN" altLang="en-US" sz="4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“已添加”的实体，</a:t>
            </a:r>
            <a:r>
              <a:rPr lang="en-US" altLang="zh-CN" sz="4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SaveChanges()</a:t>
            </a:r>
            <a:r>
              <a:rPr lang="zh-CN" altLang="en-US" sz="4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插入数据库；</a:t>
            </a:r>
          </a:p>
          <a:p>
            <a:pPr marL="0" indent="0">
              <a:buNone/>
            </a:pPr>
            <a:r>
              <a:rPr lang="zh-CN" altLang="en-US" sz="4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“已修改”的实体，</a:t>
            </a:r>
            <a:r>
              <a:rPr lang="en-US" altLang="zh-CN" sz="4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SaveChanges()</a:t>
            </a:r>
            <a:r>
              <a:rPr lang="zh-CN" altLang="en-US" sz="4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更新到数据库；</a:t>
            </a:r>
          </a:p>
          <a:p>
            <a:pPr marL="0" indent="0">
              <a:buNone/>
            </a:pPr>
            <a:r>
              <a:rPr lang="zh-CN" altLang="en-US" sz="4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“已删除”的实体，</a:t>
            </a:r>
            <a:r>
              <a:rPr lang="en-US" altLang="zh-CN" sz="4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SaveChanges()</a:t>
            </a:r>
            <a:r>
              <a:rPr lang="zh-CN" altLang="en-US" sz="4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从数据库删除；</a:t>
            </a:r>
          </a:p>
        </p:txBody>
      </p:sp>
    </p:spTree>
    <p:extLst>
      <p:ext uri="{BB962C8B-B14F-4D97-AF65-F5344CB8AC3E}">
        <p14:creationId xmlns:p14="http://schemas.microsoft.com/office/powerpoint/2010/main" val="360617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NZ" altLang="zh-CN"/>
              <a:t>EntityEntry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192000" cy="6009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、使用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DbContext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Entry()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方法来获得实体在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EF Core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中的跟踪信息对象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EntityEntry</a:t>
            </a:r>
            <a:r>
              <a:rPr lang="zh-CN" altLang="en-NZ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EntityEntry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State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属性代表实体的状态，通过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DebugView.LongView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属性可以看到实体的变化信息。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、测试：从数据库中查出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条记录，修改一条、删除一条、一条不动；再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两个对象，其中一个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Add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，另外一个不动。然后查看它们的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EntityEntry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2655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结论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192000" cy="6009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DbContext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会根据跟踪的实体的状态，在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SaveChanges()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的时候，根据实体状态的不同，生成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Update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Insert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语句，来把内存中实体的变化更新到数据库中。</a:t>
            </a:r>
          </a:p>
        </p:txBody>
      </p:sp>
    </p:spTree>
    <p:extLst>
      <p:ext uri="{BB962C8B-B14F-4D97-AF65-F5344CB8AC3E}">
        <p14:creationId xmlns:p14="http://schemas.microsoft.com/office/powerpoint/2010/main" val="348940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9691</TotalTime>
  <Words>862</Words>
  <Application>Microsoft Office PowerPoint</Application>
  <PresentationFormat>Widescreen</PresentationFormat>
  <Paragraphs>70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等线</vt:lpstr>
      <vt:lpstr>宋体</vt:lpstr>
      <vt:lpstr>Arial</vt:lpstr>
      <vt:lpstr>Bookman Old Style</vt:lpstr>
      <vt:lpstr>Calibri</vt:lpstr>
      <vt:lpstr>Rockwell</vt:lpstr>
      <vt:lpstr>Damask</vt:lpstr>
      <vt:lpstr>主讲人：杨中科 .NET /.NET Core 教程 第三部分  EFCore-33 如何知道实体数据变了</vt:lpstr>
      <vt:lpstr>快照更改跟踪</vt:lpstr>
      <vt:lpstr>实体的状态</vt:lpstr>
      <vt:lpstr>SaveChanges()的操作</vt:lpstr>
      <vt:lpstr>EntityEntry</vt:lpstr>
      <vt:lpstr>结论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Yang Zhongke</cp:lastModifiedBy>
  <cp:revision>2499</cp:revision>
  <dcterms:created xsi:type="dcterms:W3CDTF">2020-11-15T02:31:09Z</dcterms:created>
  <dcterms:modified xsi:type="dcterms:W3CDTF">2021-06-11T04:04:00Z</dcterms:modified>
</cp:coreProperties>
</file>