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4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3686" autoAdjust="0"/>
  </p:normalViewPr>
  <p:slideViewPr>
    <p:cSldViewPr snapToGrid="0">
      <p:cViewPr varScale="1">
        <p:scale>
          <a:sx n="65" d="100"/>
          <a:sy n="65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EFCore-34</a:t>
            </a:r>
            <a:br>
              <a:rPr lang="en-US" altLang="zh-CN" sz="6600" cap="none"/>
            </a:br>
            <a:r>
              <a:rPr lang="en-NZ" altLang="zh-CN" sz="5000" cap="none"/>
              <a:t>EF Core</a:t>
            </a:r>
            <a:r>
              <a:rPr lang="zh-CN" altLang="en-US" sz="5000" cap="none"/>
              <a:t>优化之</a:t>
            </a:r>
            <a:r>
              <a:rPr lang="en-NZ" altLang="zh-CN" sz="5000" cap="none"/>
              <a:t>AsNoTracking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快照更改跟踪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1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、如果通过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DbContext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查询出来的对象只是用来展示，不会发生状态改变，则可以使用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AsNoTracking()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 “禁用跟踪”。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、分别加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AsNoTracking()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和不加，分别查看一个对象修改后的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EntityEntry 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信息。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、如果查询出来的对象不会被修改、删除等，那么查询时可以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AsNoTracking()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，就能降低内存占用。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9693</TotalTime>
  <Words>114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EFCore-34 EF Core优化之AsNoTracking</vt:lpstr>
      <vt:lpstr>快照更改跟踪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2510</cp:revision>
  <dcterms:created xsi:type="dcterms:W3CDTF">2020-11-15T02:31:09Z</dcterms:created>
  <dcterms:modified xsi:type="dcterms:W3CDTF">2021-06-11T04:07:29Z</dcterms:modified>
</cp:coreProperties>
</file>