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7" r:id="rId2"/>
    <p:sldId id="349" r:id="rId3"/>
    <p:sldId id="350" r:id="rId4"/>
    <p:sldId id="351" r:id="rId5"/>
    <p:sldId id="352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76782" autoAdjust="0"/>
  </p:normalViewPr>
  <p:slideViewPr>
    <p:cSldViewPr snapToGrid="0">
      <p:cViewPr varScale="1">
        <p:scale>
          <a:sx n="50" d="100"/>
          <a:sy n="50" d="100"/>
        </p:scale>
        <p:origin x="14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650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054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676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464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第三部分</a:t>
            </a:r>
            <a:br>
              <a:rPr lang="en-US" altLang="zh-CN" sz="6600"/>
            </a:br>
            <a:br>
              <a:rPr lang="en-US" altLang="zh-CN" sz="6600"/>
            </a:br>
            <a:r>
              <a:rPr lang="en-US" altLang="zh-CN" sz="6600" cap="none"/>
              <a:t>EFCore-35</a:t>
            </a:r>
            <a:br>
              <a:rPr lang="en-US" altLang="zh-CN" sz="6600" cap="none"/>
            </a:br>
            <a:r>
              <a:rPr lang="zh-CN" altLang="en-US" sz="5000" cap="none"/>
              <a:t>实体状态跟踪的妙用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概述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61592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、开发人员一般不需要关注实体状态的跟踪，让它在背后帮助我们工作即可。</a:t>
            </a:r>
            <a:endParaRPr lang="en-US" altLang="zh-CN" sz="39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、有人利用状态跟踪的特点做一些小动作，我不推荐，但是要介绍。</a:t>
            </a:r>
            <a:endParaRPr lang="en-US" altLang="zh-CN" sz="3900"/>
          </a:p>
        </p:txBody>
      </p:sp>
    </p:spTree>
    <p:extLst>
      <p:ext uri="{BB962C8B-B14F-4D97-AF65-F5344CB8AC3E}">
        <p14:creationId xmlns:p14="http://schemas.microsoft.com/office/powerpoint/2010/main" val="70418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直接更新一条数据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457200"/>
            <a:ext cx="11826845" cy="61592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常规更新需要先查询、再更新，两条</a:t>
            </a:r>
            <a:r>
              <a:rPr lang="en-US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6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600"/>
              <a:t>Book b1 = new Book {Id=10};//</a:t>
            </a:r>
            <a:r>
              <a:rPr lang="zh-CN" altLang="en-US" sz="3600"/>
              <a:t>跟踪通过</a:t>
            </a:r>
            <a:r>
              <a:rPr lang="en-US" altLang="zh-CN" sz="3600"/>
              <a:t>Id</a:t>
            </a:r>
            <a:r>
              <a:rPr lang="zh-CN" altLang="en-US" sz="3600"/>
              <a:t>定位</a:t>
            </a:r>
            <a:endParaRPr lang="en-US" altLang="zh-CN" sz="3600"/>
          </a:p>
          <a:p>
            <a:pPr marL="0" indent="0">
              <a:buNone/>
            </a:pPr>
            <a:r>
              <a:rPr lang="en-US" altLang="zh-CN" sz="3600"/>
              <a:t>b1.Title = "yzk";</a:t>
            </a:r>
          </a:p>
          <a:p>
            <a:pPr marL="0" indent="0">
              <a:buNone/>
            </a:pPr>
            <a:r>
              <a:rPr lang="en-US" altLang="zh-CN" sz="3600"/>
              <a:t>var entry1 = ctx.Entry(b1);</a:t>
            </a:r>
          </a:p>
          <a:p>
            <a:pPr marL="0" indent="0">
              <a:buNone/>
            </a:pPr>
            <a:r>
              <a:rPr lang="en-US" altLang="zh-CN" sz="3600"/>
              <a:t>entry1.Property("Title").IsModified = true;</a:t>
            </a:r>
          </a:p>
          <a:p>
            <a:pPr marL="0" indent="0">
              <a:buNone/>
            </a:pPr>
            <a:r>
              <a:rPr lang="en-US" altLang="zh-CN" sz="3600"/>
              <a:t>Console.WriteLine(entry1.DebugView.LongView);</a:t>
            </a:r>
          </a:p>
          <a:p>
            <a:pPr marL="0" indent="0">
              <a:buNone/>
            </a:pPr>
            <a:r>
              <a:rPr lang="en-US" altLang="zh-CN" sz="3600"/>
              <a:t>ctx.SaveChanges();</a:t>
            </a:r>
          </a:p>
          <a:p>
            <a:pPr marL="0" indent="0">
              <a:buNone/>
            </a:pPr>
            <a:r>
              <a:rPr lang="zh-CN" altLang="en-US" sz="3600"/>
              <a:t>查看生成的</a:t>
            </a:r>
            <a:r>
              <a:rPr lang="en-US" altLang="zh-CN" sz="3600"/>
              <a:t>SQL</a:t>
            </a:r>
            <a:r>
              <a:rPr lang="zh-CN" altLang="en-US" sz="3600"/>
              <a:t>，只更新</a:t>
            </a:r>
            <a:r>
              <a:rPr lang="en-US" altLang="zh-CN" sz="3600"/>
              <a:t>Title</a:t>
            </a:r>
            <a:r>
              <a:rPr lang="zh-CN" altLang="en-US" sz="3600"/>
              <a:t>列。</a:t>
            </a:r>
            <a:endParaRPr lang="en-US" altLang="zh-CN" sz="3600"/>
          </a:p>
        </p:txBody>
      </p:sp>
    </p:spTree>
    <p:extLst>
      <p:ext uri="{BB962C8B-B14F-4D97-AF65-F5344CB8AC3E}">
        <p14:creationId xmlns:p14="http://schemas.microsoft.com/office/powerpoint/2010/main" val="264499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直接删除一条数据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457200"/>
            <a:ext cx="11826845" cy="61592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常规删除需要先查询、再删除，两条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9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39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900"/>
              <a:t>Book b1 = new Book { Id = 28 };</a:t>
            </a:r>
          </a:p>
          <a:p>
            <a:pPr marL="0" indent="0">
              <a:buNone/>
            </a:pPr>
            <a:r>
              <a:rPr lang="en-US" altLang="zh-CN" sz="3900"/>
              <a:t>ctx.Entry(b1).State = EntityState.Deleted;</a:t>
            </a:r>
          </a:p>
          <a:p>
            <a:pPr marL="0" indent="0">
              <a:buNone/>
            </a:pPr>
            <a:r>
              <a:rPr lang="en-US" altLang="zh-CN" sz="3900"/>
              <a:t>ctx.SaveChanges();</a:t>
            </a:r>
          </a:p>
          <a:p>
            <a:pPr marL="0" indent="0">
              <a:buNone/>
            </a:pPr>
            <a:r>
              <a:rPr lang="zh-CN" altLang="en-US" sz="3900"/>
              <a:t>查看生成的</a:t>
            </a:r>
            <a:r>
              <a:rPr lang="en-US" altLang="zh-CN" sz="3900"/>
              <a:t>SQL</a:t>
            </a:r>
            <a:r>
              <a:rPr lang="zh-CN" altLang="en-US" sz="3900"/>
              <a:t>。</a:t>
            </a:r>
            <a:endParaRPr lang="en-US" altLang="zh-CN" sz="3900"/>
          </a:p>
        </p:txBody>
      </p:sp>
    </p:spTree>
    <p:extLst>
      <p:ext uri="{BB962C8B-B14F-4D97-AF65-F5344CB8AC3E}">
        <p14:creationId xmlns:p14="http://schemas.microsoft.com/office/powerpoint/2010/main" val="2824527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警告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457200"/>
            <a:ext cx="11826845" cy="61592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上面的技巧代码可读性、可维护性不强，而且使用不当有可能造成不容易发现的</a:t>
            </a: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Bug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。带来的性能提升也是微乎其微的，因此不推荐使用，知道即可。</a:t>
            </a:r>
            <a:endParaRPr lang="en-US" altLang="zh-CN" sz="5000"/>
          </a:p>
        </p:txBody>
      </p:sp>
    </p:spTree>
    <p:extLst>
      <p:ext uri="{BB962C8B-B14F-4D97-AF65-F5344CB8AC3E}">
        <p14:creationId xmlns:p14="http://schemas.microsoft.com/office/powerpoint/2010/main" val="2185525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9706</TotalTime>
  <Words>256</Words>
  <Application>Microsoft Office PowerPoint</Application>
  <PresentationFormat>Widescreen</PresentationFormat>
  <Paragraphs>31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/.NET Core 教程 第三部分  EFCore-35 实体状态跟踪的妙用</vt:lpstr>
      <vt:lpstr>概述</vt:lpstr>
      <vt:lpstr>直接更新一条数据</vt:lpstr>
      <vt:lpstr>直接删除一条数据</vt:lpstr>
      <vt:lpstr>警告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Yang Zhongke</cp:lastModifiedBy>
  <cp:revision>2533</cp:revision>
  <dcterms:created xsi:type="dcterms:W3CDTF">2020-11-15T02:31:09Z</dcterms:created>
  <dcterms:modified xsi:type="dcterms:W3CDTF">2021-06-11T04:21:31Z</dcterms:modified>
</cp:coreProperties>
</file>