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49" r:id="rId3"/>
    <p:sldId id="350" r:id="rId4"/>
    <p:sldId id="351" r:id="rId5"/>
    <p:sldId id="35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50" d="100"/>
          <a:sy n="50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3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希望我的库早日退休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5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EFCore-36</a:t>
            </a:r>
            <a:br>
              <a:rPr lang="en-US" altLang="zh-CN" sz="6600" cap="none"/>
            </a:br>
            <a:r>
              <a:rPr lang="zh-CN" altLang="en-US" sz="5000" cap="none"/>
              <a:t>数据的批量删除、更新、插入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概述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中不支持高效的删除、更新、插入数据，都是逐条操作。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AddRange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DeleteRange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、理想的：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 from T_Books where Price&gt;33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、看看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ctx.RemoveRange(ctx.Books.Where(b=&gt; b.Price &gt; 33))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AddRange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、批量更新等内部是怎么实现的。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为啥不用</a:t>
            </a:r>
            <a:r>
              <a:rPr lang="en-US" altLang="zh-CN"/>
              <a:t>SQL</a:t>
            </a:r>
            <a:r>
              <a:rPr lang="zh-CN" altLang="en-US"/>
              <a:t>实现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、原生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语句需要把表名、列名等硬编码到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语句中，不符合模型驱动、分层隔离等思想，程序员直接面对数据库表，无法利用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强类型的特性，如果模型发生改变，必须手动变更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、无法利用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强大的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翻译机制来屏蔽不同底层数据库的差异。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官方迟迟未支持的原因。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0461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0E6D-21B5-430C-A3AD-5849A37B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5" y="152964"/>
            <a:ext cx="10353762" cy="628086"/>
          </a:xfrm>
        </p:spPr>
        <p:txBody>
          <a:bodyPr/>
          <a:lstStyle/>
          <a:p>
            <a:pPr marL="0" indent="0">
              <a:buNone/>
            </a:pPr>
            <a:r>
              <a:rPr lang="en-NZ" altLang="zh-CN"/>
              <a:t>https://github.com/dotnet/efcore/issues/795</a:t>
            </a:r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283C9-0C3F-4A9A-BF00-E722EEA4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9" y="781050"/>
            <a:ext cx="9893274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我的开源实现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20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20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Zack.EFCore.Batch</a:t>
            </a:r>
            <a:endParaRPr lang="en-US" altLang="zh-CN" sz="220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NZ" altLang="zh-CN" sz="22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2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NZ" altLang="zh-CN" sz="220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await ctx.DeleteRangeAsync&lt;Book&gt;(b =&gt; b.Price &gt; n || b.AuthorName =="zack yang");</a:t>
            </a:r>
            <a:endParaRPr lang="zh-CN" altLang="zh-CN" sz="22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/>
              <a:t>await ctx.BatchUpdate&lt;Book&gt;()</a:t>
            </a:r>
          </a:p>
          <a:p>
            <a:pPr marL="0" indent="0">
              <a:buNone/>
            </a:pPr>
            <a:r>
              <a:rPr lang="en-US" altLang="zh-CN" sz="2200"/>
              <a:t>   .Set(b =&gt; b.Price, b =&gt; b.Price + 3)</a:t>
            </a:r>
          </a:p>
          <a:p>
            <a:pPr marL="0" indent="0">
              <a:buNone/>
            </a:pPr>
            <a:r>
              <a:rPr lang="en-US" altLang="zh-CN" sz="2200"/>
              <a:t>   .Set(b =&gt; b.Title, b =&gt; s)</a:t>
            </a:r>
          </a:p>
          <a:p>
            <a:pPr marL="0" indent="0">
              <a:buNone/>
            </a:pPr>
            <a:r>
              <a:rPr lang="en-US" altLang="zh-CN" sz="2200"/>
              <a:t>   .Set(b =&gt;b.AuthorName,b=&gt;b.Title.Substring(3,2)+b.AuthorName.ToUpper())</a:t>
            </a:r>
          </a:p>
          <a:p>
            <a:pPr marL="0" indent="0">
              <a:buNone/>
            </a:pPr>
            <a:r>
              <a:rPr lang="en-US" altLang="zh-CN" sz="2200"/>
              <a:t>   .Set(b =&gt; b.PubTime, b =&gt; DateTime.Now)</a:t>
            </a:r>
          </a:p>
          <a:p>
            <a:pPr marL="0" indent="0">
              <a:buNone/>
            </a:pPr>
            <a:r>
              <a:rPr lang="en-US" altLang="zh-CN" sz="2200"/>
              <a:t>   .Where(b =&gt; b.Id &gt; n || b.AuthorName.StartsWith("Zack"))</a:t>
            </a:r>
          </a:p>
          <a:p>
            <a:pPr marL="0" indent="0">
              <a:buNone/>
            </a:pPr>
            <a:r>
              <a:rPr lang="en-US" altLang="zh-CN" sz="2200"/>
              <a:t>.ExecuteAsync();</a:t>
            </a:r>
          </a:p>
          <a:p>
            <a:pPr marL="0" indent="0">
              <a:buNone/>
            </a:pPr>
            <a:r>
              <a:rPr lang="en-US" altLang="zh-CN" sz="2200"/>
              <a:t>ctx.BulkInsert(books);</a:t>
            </a:r>
          </a:p>
        </p:txBody>
      </p:sp>
    </p:spTree>
    <p:extLst>
      <p:ext uri="{BB962C8B-B14F-4D97-AF65-F5344CB8AC3E}">
        <p14:creationId xmlns:p14="http://schemas.microsoft.com/office/powerpoint/2010/main" val="140578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9792</TotalTime>
  <Words>369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宋体</vt:lpstr>
      <vt:lpstr>Arial</vt:lpstr>
      <vt:lpstr>Bookman Old Style</vt:lpstr>
      <vt:lpstr>Calibri</vt:lpstr>
      <vt:lpstr>Rockwell</vt:lpstr>
      <vt:lpstr>Damask</vt:lpstr>
      <vt:lpstr>主讲人：杨中科 .NET /.NET Core 教程 第三部分  EFCore-36 数据的批量删除、更新、插入</vt:lpstr>
      <vt:lpstr>概述</vt:lpstr>
      <vt:lpstr>为啥不用SQL实现</vt:lpstr>
      <vt:lpstr>PowerPoint Presentation</vt:lpstr>
      <vt:lpstr>我的开源实现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2556</cp:revision>
  <dcterms:created xsi:type="dcterms:W3CDTF">2020-11-15T02:31:09Z</dcterms:created>
  <dcterms:modified xsi:type="dcterms:W3CDTF">2021-06-11T05:49:37Z</dcterms:modified>
</cp:coreProperties>
</file>