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49" r:id="rId3"/>
    <p:sldId id="350" r:id="rId4"/>
    <p:sldId id="351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76782" autoAdjust="0"/>
  </p:normalViewPr>
  <p:slideViewPr>
    <p:cSldViewPr snapToGrid="0">
      <p:cViewPr varScale="1">
        <p:scale>
          <a:sx n="50" d="100"/>
          <a:sy n="50" d="100"/>
        </p:scale>
        <p:origin x="14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1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0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/>
            </a:br>
            <a:br>
              <a:rPr lang="en-US" altLang="zh-CN" sz="6600"/>
            </a:br>
            <a:r>
              <a:rPr lang="en-US" altLang="zh-CN" sz="6600" cap="none"/>
              <a:t>EFCore-37</a:t>
            </a:r>
            <a:br>
              <a:rPr lang="en-US" altLang="zh-CN" sz="6600" cap="none"/>
            </a:br>
            <a:r>
              <a:rPr lang="zh-CN" altLang="en-US" sz="5000" cap="none"/>
              <a:t>全局查询筛选器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概述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1"/>
            <a:ext cx="11826845" cy="3121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、全局查询筛选器：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EF Core 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会自动将这个查询筛选器应用于涉及这个实体类型的所有 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LINQ 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查询。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、场景：软删除、多租户。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、什么是软删除？</a:t>
            </a:r>
            <a:endParaRPr lang="en-US" altLang="zh-CN" sz="39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EE76C7-4116-4271-A99C-3580FD365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93207"/>
              </p:ext>
            </p:extLst>
          </p:nvPr>
        </p:nvGraphicFramePr>
        <p:xfrm>
          <a:off x="685799" y="3812532"/>
          <a:ext cx="10934701" cy="2893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510">
                  <a:extLst>
                    <a:ext uri="{9D8B030D-6E8A-4147-A177-3AD203B41FA5}">
                      <a16:colId xmlns:a16="http://schemas.microsoft.com/office/drawing/2014/main" val="514997234"/>
                    </a:ext>
                  </a:extLst>
                </a:gridCol>
                <a:gridCol w="4953291">
                  <a:extLst>
                    <a:ext uri="{9D8B030D-6E8A-4147-A177-3AD203B41FA5}">
                      <a16:colId xmlns:a16="http://schemas.microsoft.com/office/drawing/2014/main" val="1514043213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879053936"/>
                    </a:ext>
                  </a:extLst>
                </a:gridCol>
              </a:tblGrid>
              <a:tr h="723267">
                <a:tc>
                  <a:txBody>
                    <a:bodyPr/>
                    <a:lstStyle/>
                    <a:p>
                      <a:r>
                        <a:rPr lang="en-US" altLang="zh-CN" sz="3200"/>
                        <a:t>Id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Name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IsDeleted</a:t>
                      </a:r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58563"/>
                  </a:ext>
                </a:extLst>
              </a:tr>
              <a:tr h="723267">
                <a:tc>
                  <a:txBody>
                    <a:bodyPr/>
                    <a:lstStyle/>
                    <a:p>
                      <a:r>
                        <a:rPr lang="en-US" altLang="zh-CN" sz="3200"/>
                        <a:t>1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false</a:t>
                      </a:r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51576"/>
                  </a:ext>
                </a:extLst>
              </a:tr>
              <a:tr h="723267">
                <a:tc>
                  <a:txBody>
                    <a:bodyPr/>
                    <a:lstStyle/>
                    <a:p>
                      <a:r>
                        <a:rPr lang="en-US" altLang="zh-CN" sz="3200"/>
                        <a:t>2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true</a:t>
                      </a:r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95166"/>
                  </a:ext>
                </a:extLst>
              </a:tr>
              <a:tr h="723267">
                <a:tc>
                  <a:txBody>
                    <a:bodyPr/>
                    <a:lstStyle/>
                    <a:p>
                      <a:r>
                        <a:rPr lang="en-US" altLang="zh-CN" sz="3200"/>
                        <a:t>3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/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/>
                        <a:t>false</a:t>
                      </a:r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8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8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用法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builder.HasQueryFilter(b=&gt;b.IsDeleted==false);</a:t>
            </a:r>
          </a:p>
          <a:p>
            <a:pPr marL="0" indent="0">
              <a:buNone/>
            </a:pP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、测试一下如下的代码，查看生成的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buNone/>
            </a:pP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ctx.Books.Where(b=&gt;b.Price&gt;20).ToArray()</a:t>
            </a:r>
            <a:endParaRPr lang="en-US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、忽略：</a:t>
            </a:r>
            <a:r>
              <a:rPr lang="en-NZ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ctx.Books.IgnoreQueryFilters().Where(b =&gt; b.Title.Contains("o")).ToArray()</a:t>
            </a:r>
          </a:p>
          <a:p>
            <a:pPr marL="0" indent="0">
              <a:buNone/>
            </a:pP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SQL</a:t>
            </a:r>
            <a:endParaRPr lang="en-NZ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7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76" y="574030"/>
            <a:ext cx="11826845" cy="601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、全局筛选器的性能陷阱。</a:t>
            </a:r>
            <a:endParaRPr lang="en-NZ" altLang="zh-CN" sz="390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1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9799</TotalTime>
  <Words>178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EFCore-37 全局查询筛选器</vt:lpstr>
      <vt:lpstr>概述</vt:lpstr>
      <vt:lpstr>用法</vt:lpstr>
      <vt:lpstr>问题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Yang Zhongke</cp:lastModifiedBy>
  <cp:revision>2579</cp:revision>
  <dcterms:created xsi:type="dcterms:W3CDTF">2020-11-15T02:31:09Z</dcterms:created>
  <dcterms:modified xsi:type="dcterms:W3CDTF">2021-06-11T05:57:48Z</dcterms:modified>
</cp:coreProperties>
</file>