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0" r:id="rId3"/>
    <p:sldId id="351" r:id="rId4"/>
    <p:sldId id="352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50" d="100"/>
          <a:sy n="50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1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class Program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{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static async Task Main(string[] args)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{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Console.WriteLine("</a:t>
            </a:r>
            <a:r>
              <a:rPr lang="zh-CN" altLang="zh-CN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  <a:cs typeface="新宋体" panose="02010609030101010101" pitchFamily="49" charset="-122"/>
              </a:rPr>
              <a:t>请输入您的姓名</a:t>
            </a: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string name = Console.ReadLine();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using (MyDbContext ctx = new MyDbContext())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{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var h1 = await ctx.Houses.SingleAsync(h=&gt;h.Id==1);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if (string.IsNullOrEmpty(h1.Owner))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{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await Task.Delay(5000);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h1.Owner = name;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try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{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await ctx.SaveChangesAsync();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Console.WriteLine("</a:t>
            </a:r>
            <a:r>
              <a:rPr lang="zh-CN" altLang="zh-CN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  <a:cs typeface="新宋体" panose="02010609030101010101" pitchFamily="49" charset="-122"/>
              </a:rPr>
              <a:t>抢到手了</a:t>
            </a: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}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catch(DbUpdateConcurrencyException ex)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{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var entry = ex.Entries.First();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var dbValues = await entry.GetDatabaseValuesAsync();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string newOwner = dbValues.GetValue&lt;string&gt;(nameof(House.Owner));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Console.WriteLine($"</a:t>
            </a:r>
            <a:r>
              <a:rPr lang="zh-CN" altLang="zh-CN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  <a:cs typeface="新宋体" panose="02010609030101010101" pitchFamily="49" charset="-122"/>
              </a:rPr>
              <a:t>并发冲突，被</a:t>
            </a: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{newOwner}</a:t>
            </a:r>
            <a:r>
              <a:rPr lang="zh-CN" altLang="zh-CN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  <a:cs typeface="新宋体" panose="02010609030101010101" pitchFamily="49" charset="-122"/>
              </a:rPr>
              <a:t>提前抢走了</a:t>
            </a: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}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}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else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{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if (h1.Owner == name)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{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Console.WriteLine("</a:t>
            </a:r>
            <a:r>
              <a:rPr lang="zh-CN" altLang="zh-CN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  <a:cs typeface="新宋体" panose="02010609030101010101" pitchFamily="49" charset="-122"/>
              </a:rPr>
              <a:t>这个房子已经是你的了，不用抢</a:t>
            </a: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}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else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{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	Console.WriteLine($"</a:t>
            </a:r>
            <a:r>
              <a:rPr lang="zh-CN" altLang="zh-CN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  <a:cs typeface="新宋体" panose="02010609030101010101" pitchFamily="49" charset="-122"/>
              </a:rPr>
              <a:t>这个房子已经被</a:t>
            </a: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{h1.Owner}</a:t>
            </a:r>
            <a:r>
              <a:rPr lang="zh-CN" altLang="zh-CN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宋体" panose="02010609030101010101" pitchFamily="49" charset="-122"/>
                <a:cs typeface="新宋体" panose="02010609030101010101" pitchFamily="49" charset="-122"/>
              </a:rPr>
              <a:t>抢走了</a:t>
            </a: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");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	}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	}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}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	Console.ReadLine();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}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300"/>
              </a:spcAft>
            </a:pPr>
            <a:r>
              <a:rPr lang="en-NZ" altLang="zh-CN" sz="180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}</a:t>
            </a:r>
            <a:endParaRPr lang="zh-CN" altLang="zh-CN" sz="18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3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32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EFCore-39</a:t>
            </a:r>
            <a:br>
              <a:rPr lang="en-US" altLang="zh-CN" sz="6600" cap="none"/>
            </a:br>
            <a:r>
              <a:rPr lang="zh-CN" altLang="en-US" sz="5000" cap="none"/>
              <a:t>乐观并发控制：并发令牌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乐观并发控制的原理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Update T_Houses set Owner=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新值</a:t>
            </a: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where Id=1 and Owner=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旧值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举例子。当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的时候，如果数据库中的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Owner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值已经被其他操作者更新为其他值了，那么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语句的值就会为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NZ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因此这个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语句影响的行数就是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就知道“发生并发冲突”了，因此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SaveChanges()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方法就会抛出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DbUpdateConcurrencyException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异常。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7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EF Core</a:t>
            </a:r>
            <a:r>
              <a:rPr lang="zh-CN" altLang="en-US"/>
              <a:t>中配置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、把被并发修改的属性使用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IsConcurrencyToken()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设置为并发令牌。</a:t>
            </a:r>
            <a:endParaRPr lang="en-US" altLang="zh-CN" sz="33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builder.Property(h =&gt; h.Owner).IsConcurrencyToken();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catch(DbUpdateConcurrencyException ex)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var entry = ex.Entries.First();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var dbValues = await entry.GetDatabaseValuesAsync();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string newOwner = dbValues.GetValue&lt;string&gt;(nameof(House.Owner));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	Console.WriteLine($"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并发冲突，被</a:t>
            </a: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NZ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newOwner}</a:t>
            </a:r>
            <a:r>
              <a:rPr lang="zh-CN" altLang="en-US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提前抢走了</a:t>
            </a: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3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35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运行观察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、首先把数据库中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Id=1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这一行数据中的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Owner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列的值清空，然后仍然像上一节一样运行两个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程序的实例，分别输入姓名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tom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jim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、查看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运行的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语句。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3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9811</TotalTime>
  <Words>614</Words>
  <Application>Microsoft Office PowerPoint</Application>
  <PresentationFormat>Widescreen</PresentationFormat>
  <Paragraphs>67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新宋体</vt:lpstr>
      <vt:lpstr>Arial</vt:lpstr>
      <vt:lpstr>Bookman Old Style</vt:lpstr>
      <vt:lpstr>Calibri</vt:lpstr>
      <vt:lpstr>Rockwell</vt:lpstr>
      <vt:lpstr>Damask</vt:lpstr>
      <vt:lpstr>主讲人：杨中科 .NET /.NET Core 教程 第三部分  EFCore-39 乐观并发控制：并发令牌</vt:lpstr>
      <vt:lpstr>乐观并发控制的原理</vt:lpstr>
      <vt:lpstr>EF Core中配置</vt:lpstr>
      <vt:lpstr>运行观察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2617</cp:revision>
  <dcterms:created xsi:type="dcterms:W3CDTF">2020-11-15T02:31:09Z</dcterms:created>
  <dcterms:modified xsi:type="dcterms:W3CDTF">2021-06-11T06:12:45Z</dcterms:modified>
</cp:coreProperties>
</file>