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51" r:id="rId3"/>
    <p:sldId id="350" r:id="rId4"/>
    <p:sldId id="352" r:id="rId5"/>
    <p:sldId id="353" r:id="rId6"/>
    <p:sldId id="35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6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1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6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EFCore-40</a:t>
            </a:r>
            <a:br>
              <a:rPr lang="en-US" altLang="zh-CN" sz="6600" cap="none"/>
            </a:br>
            <a:r>
              <a:rPr lang="zh-CN" altLang="en-US" sz="5000" cap="none"/>
              <a:t>乐观并发控制：</a:t>
            </a:r>
            <a:r>
              <a:rPr lang="en-NZ" altLang="zh-CN" sz="5000" cap="none"/>
              <a:t>RowVersion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SQLServer</a:t>
            </a:r>
            <a:r>
              <a:rPr lang="zh-CN" altLang="en-US"/>
              <a:t>的</a:t>
            </a:r>
            <a:r>
              <a:rPr lang="en-NZ" altLang="zh-CN"/>
              <a:t>RowVersion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SQLServer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数据库可以用一个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byte[]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类型的属性做并发令牌属性，然后使用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IsRowVersion()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把这个属性设置为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RowVersion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类型，这样这个属性对应的数据库列就会被设置为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ROWVERSION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类型。对于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ROWVERSION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类型的列，在每次插入或更新行时，数据库会自动为这一行的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ROWVERSION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类型的列其生成新值。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SQLServer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timestamp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rowversion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是同一种类型的不同别名而已。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6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实体类及配置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class House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long Id {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string Name {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string Owner {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byte[] RowVer {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builder.Property(h =&gt; h.RowVer).IsRowVersion();</a:t>
            </a:r>
          </a:p>
        </p:txBody>
      </p:sp>
    </p:spTree>
    <p:extLst>
      <p:ext uri="{BB962C8B-B14F-4D97-AF65-F5344CB8AC3E}">
        <p14:creationId xmlns:p14="http://schemas.microsoft.com/office/powerpoint/2010/main" val="56067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测试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、做测试。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、查看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了解原理。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6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概念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等数据库中虽然也有类似的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timestamp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类型，但是由于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timestamp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类型的精度不够，并不适合在高并发的系统。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、非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SQLServer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中，可以将并发令牌列的值更新为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Guid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的值。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修改其他属性值的同时，使用</a:t>
            </a:r>
            <a:r>
              <a:rPr lang="en-NZ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h1.RowVer = </a:t>
            </a:r>
            <a:r>
              <a:rPr lang="en-NZ" altLang="zh-CN" sz="4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Guid.NewGuid</a:t>
            </a:r>
            <a:r>
              <a:rPr lang="en-NZ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手动更新并发令牌属性的值。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3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、乐观并发控制能够避免悲观锁带来的性能、死锁等问题，因此推荐使用乐观并发控制而不是悲观锁。</a:t>
            </a:r>
            <a:endParaRPr lang="en-US" altLang="zh-CN" sz="3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、如果有一个确定的字段要被进行并发控制，那么使用</a:t>
            </a:r>
            <a:r>
              <a:rPr lang="en-US" altLang="zh-CN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IsConcurrencyToken()</a:t>
            </a:r>
            <a:r>
              <a:rPr lang="zh-CN" altLang="en-US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把这个字段设置为并发令牌即可； </a:t>
            </a:r>
            <a:endParaRPr lang="en-US" altLang="zh-CN" sz="3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、如果无法确定一个唯一的并发令牌列，那么就可以引入一个额外的属性设置为并发令牌，并且在每次更新数据的时候，手动更新这一列的值。如果用的是</a:t>
            </a:r>
            <a:r>
              <a:rPr lang="en-US" altLang="zh-CN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SQLServer</a:t>
            </a:r>
            <a:r>
              <a:rPr lang="zh-CN" altLang="en-US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数据库，那么也可以采用</a:t>
            </a:r>
            <a:r>
              <a:rPr lang="en-US" altLang="zh-CN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RowVersion</a:t>
            </a:r>
            <a:r>
              <a:rPr lang="zh-CN" altLang="en-US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列，这样就不用开发者手动来在每次更新数据的时候，手动更新并发令牌的值了。</a:t>
            </a:r>
            <a:endParaRPr lang="en-US" altLang="zh-CN" sz="3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9814</TotalTime>
  <Words>425</Words>
  <Application>Microsoft Office PowerPoint</Application>
  <PresentationFormat>宽屏</PresentationFormat>
  <Paragraphs>34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第三部分  EFCore-40 乐观并发控制：RowVersion</vt:lpstr>
      <vt:lpstr>SQLServer的RowVersion</vt:lpstr>
      <vt:lpstr>实体类及配置</vt:lpstr>
      <vt:lpstr>测试</vt:lpstr>
      <vt:lpstr>概念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2634</cp:revision>
  <dcterms:created xsi:type="dcterms:W3CDTF">2020-11-15T02:31:09Z</dcterms:created>
  <dcterms:modified xsi:type="dcterms:W3CDTF">2021-09-24T06:48:52Z</dcterms:modified>
</cp:coreProperties>
</file>