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351" r:id="rId3"/>
    <p:sldId id="352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76782" autoAdjust="0"/>
  </p:normalViewPr>
  <p:slideViewPr>
    <p:cSldViewPr snapToGrid="0">
      <p:cViewPr varScale="1">
        <p:scale>
          <a:sx n="66" d="100"/>
          <a:sy n="66" d="100"/>
        </p:scale>
        <p:origin x="15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160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854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 dirty="0"/>
            </a:br>
            <a:br>
              <a:rPr lang="en-US" altLang="zh-CN" sz="6600"/>
            </a:br>
            <a:r>
              <a:rPr lang="en-US" altLang="zh-CN" sz="6600" cap="none"/>
              <a:t>EFCore-41</a:t>
            </a:r>
            <a:br>
              <a:rPr lang="en-US" altLang="zh-CN" sz="6600" cap="none" dirty="0"/>
            </a:br>
            <a:r>
              <a:rPr lang="zh-CN" altLang="en-US" sz="5000" cap="none" dirty="0"/>
              <a:t>什么是表达式树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表达式树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60172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、表达式树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(Expression Tree)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：树形数据结构表示代码，以表示逻辑运算，以便可以在运行时访问逻辑运算的结构。</a:t>
            </a:r>
            <a:endParaRPr lang="en-US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Expression&lt;TDelegate&gt;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类型</a:t>
            </a:r>
            <a:endParaRPr lang="en-US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、从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表达式来生成表达式树：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Expression&lt;Func&lt;Book, bool&gt;&gt; e1 = b =&gt;b.Price &gt; 5;</a:t>
            </a:r>
          </a:p>
        </p:txBody>
      </p:sp>
    </p:spTree>
    <p:extLst>
      <p:ext uri="{BB962C8B-B14F-4D97-AF65-F5344CB8AC3E}">
        <p14:creationId xmlns:p14="http://schemas.microsoft.com/office/powerpoint/2010/main" val="352956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NZ" altLang="zh-CN"/>
              <a:t>Expression</a:t>
            </a:r>
            <a:r>
              <a:rPr lang="zh-CN" altLang="en-US"/>
              <a:t>和委托的关系和区别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60172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、把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Expression&lt;Func&lt;Book, bool&gt;&gt;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换成</a:t>
            </a: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Func&lt;Book, bool&gt;</a:t>
            </a:r>
            <a:r>
              <a:rPr lang="zh-CN" altLang="en-NZ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写成下面的版本：</a:t>
            </a:r>
          </a:p>
          <a:p>
            <a:pPr marL="0" indent="0">
              <a:buNone/>
            </a:pP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Func&lt;Book, bool&gt; e = b =&gt; b.Price &gt; 5;</a:t>
            </a:r>
          </a:p>
          <a:p>
            <a:pPr marL="0" indent="0">
              <a:buNone/>
            </a:pPr>
            <a:r>
              <a:rPr lang="en-NZ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ctx.Books.Where(e).ToList();</a:t>
            </a:r>
          </a:p>
          <a:p>
            <a:pPr marL="0" indent="0">
              <a:buNone/>
            </a:pP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查看生成的</a:t>
            </a:r>
            <a:r>
              <a:rPr lang="en-US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6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Expression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对象储存了运算逻辑，它把运算逻辑保存成抽象语法树（</a:t>
            </a:r>
            <a:r>
              <a:rPr lang="en-US" altLang="zh-CN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AST</a:t>
            </a:r>
            <a:r>
              <a:rPr lang="zh-CN" alt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），可以在运行时动态获取运算逻辑。而普通委托则没有。</a:t>
            </a:r>
            <a:endParaRPr lang="en-US" altLang="zh-CN" sz="36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48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9823</TotalTime>
  <Words>202</Words>
  <Application>Microsoft Office PowerPoint</Application>
  <PresentationFormat>宽屏</PresentationFormat>
  <Paragraphs>18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Rockwell</vt:lpstr>
      <vt:lpstr>等线</vt:lpstr>
      <vt:lpstr>Arial</vt:lpstr>
      <vt:lpstr>Bookman Old Style</vt:lpstr>
      <vt:lpstr>Calibri</vt:lpstr>
      <vt:lpstr>Damask</vt:lpstr>
      <vt:lpstr>主讲人：杨中科 .NET /.NET Core 教程 第三部分  EFCore-41 什么是表达式树</vt:lpstr>
      <vt:lpstr>表达式树</vt:lpstr>
      <vt:lpstr>Expression和委托的关系和区别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2645</cp:revision>
  <dcterms:created xsi:type="dcterms:W3CDTF">2020-11-15T02:31:09Z</dcterms:created>
  <dcterms:modified xsi:type="dcterms:W3CDTF">2021-09-24T06:49:50Z</dcterms:modified>
</cp:coreProperties>
</file>