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2" r:id="rId3"/>
    <p:sldId id="353" r:id="rId4"/>
    <p:sldId id="35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5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0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spitz/ExpressionTreeVisualiz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EFCore-42</a:t>
            </a:r>
            <a:br>
              <a:rPr lang="en-US" altLang="zh-CN" sz="6600" cap="none" dirty="0"/>
            </a:br>
            <a:r>
              <a:rPr lang="zh-CN" altLang="en-US" sz="5000" cap="none" dirty="0"/>
              <a:t>查看表达式树的结构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VS</a:t>
            </a:r>
            <a:r>
              <a:rPr lang="zh-CN" altLang="en-US"/>
              <a:t>内置查看</a:t>
            </a:r>
            <a:r>
              <a:rPr lang="en-US" altLang="zh-CN"/>
              <a:t>AST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 Studio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中调试程序，然后用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快速监视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的方式查看变量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的值，展开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Raw View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、整个表达式树是一个“或”（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OrElse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类型的节点，左节点（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b.Price&gt;5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表达式，右节点（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b.AuthorName.Contains("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杨中科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表达式。而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b.Price&gt;5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这个表达式又是一个“大于”（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GreaterThan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类型的节点，左节点（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b.Price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右节点（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：抽象语法树。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/>
          </a:bodyPr>
          <a:lstStyle/>
          <a:p>
            <a:r>
              <a:rPr lang="en-NZ" altLang="zh-CN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ExpressionTreeVisualizer</a:t>
            </a:r>
            <a:r>
              <a:rPr lang="zh-CN" altLang="en-US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可视化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zspitz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开发的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ExpressionTreeVisualizer 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https://github.com/zspitz/ExpressionTreeVisualizer</a:t>
            </a:r>
            <a:endParaRPr lang="en-NZ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插件。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、目前：如果项目的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NET Core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版本是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，那么可视化查看就会报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BadImageFormatException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异常，只能把项目降级到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NET Core 3.1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才可以。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/>
          </a:bodyPr>
          <a:lstStyle/>
          <a:p>
            <a:r>
              <a:rPr lang="zh-CN" altLang="en-US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通过代码查看</a:t>
            </a:r>
            <a:r>
              <a:rPr lang="en-US" altLang="zh-CN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AST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Install-Package ExpressionTreeToString</a:t>
            </a: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Expression&lt;Func&lt;Book, bool&gt;&gt; e = b =&gt; b.AuthorName.Contains("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杨中科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")||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b.Price&gt;30;</a:t>
            </a: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Console.WriteLine(e.ToString("Object notation", "C#"));</a:t>
            </a: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9827</TotalTime>
  <Words>269</Words>
  <Application>Microsoft Office PowerPoint</Application>
  <PresentationFormat>宽屏</PresentationFormat>
  <Paragraphs>21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Rockwell</vt:lpstr>
      <vt:lpstr>等线</vt:lpstr>
      <vt:lpstr>宋体</vt:lpstr>
      <vt:lpstr>Arial</vt:lpstr>
      <vt:lpstr>Bookman Old Style</vt:lpstr>
      <vt:lpstr>Calibri</vt:lpstr>
      <vt:lpstr>Damask</vt:lpstr>
      <vt:lpstr>主讲人：杨中科 .NET /.NET Core 教程 第三部分  EFCore-42 查看表达式树的结构</vt:lpstr>
      <vt:lpstr>VS内置查看AST</vt:lpstr>
      <vt:lpstr>ExpressionTreeVisualizer可视化</vt:lpstr>
      <vt:lpstr>通过代码查看AST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2659</cp:revision>
  <dcterms:created xsi:type="dcterms:W3CDTF">2020-11-15T02:31:09Z</dcterms:created>
  <dcterms:modified xsi:type="dcterms:W3CDTF">2021-09-24T06:50:04Z</dcterms:modified>
</cp:coreProperties>
</file>