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54" r:id="rId3"/>
    <p:sldId id="355" r:id="rId4"/>
    <p:sldId id="356" r:id="rId5"/>
    <p:sldId id="357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66" d="100"/>
          <a:sy n="66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53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8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EFCore-43</a:t>
            </a:r>
            <a:br>
              <a:rPr lang="en-US" altLang="zh-CN" sz="6600" cap="none" dirty="0"/>
            </a:br>
            <a:r>
              <a:rPr lang="zh-CN" altLang="en-US" sz="5000" cap="none" dirty="0"/>
              <a:t>通过代码动态构造表达式树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动态创建表达式树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017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、只有通过代码动态构建表达式树才能更好的发挥表达式树的能力。</a:t>
            </a:r>
            <a:endParaRPr lang="en-US" altLang="zh-CN" sz="36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ParameterExpression</a:t>
            </a:r>
            <a:r>
              <a:rPr lang="zh-CN" altLang="en-NZ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BinaryExpression</a:t>
            </a:r>
            <a:r>
              <a:rPr lang="zh-CN" altLang="en-NZ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MethodCallExpression</a:t>
            </a:r>
            <a:r>
              <a:rPr lang="zh-CN" altLang="en-NZ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ConstantExpression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等类几乎都没有提供构造方法，而且所有属性也几乎都是只读的，因此我们一般不会直接创建这些类的实例，而是调用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Expression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Parameter</a:t>
            </a:r>
            <a:r>
              <a:rPr lang="zh-CN" altLang="en-NZ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MakeBinary</a:t>
            </a:r>
            <a:r>
              <a:rPr lang="zh-CN" altLang="en-NZ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Call</a:t>
            </a:r>
            <a:r>
              <a:rPr lang="zh-CN" altLang="en-NZ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Constant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等静态方法来生成，这些静态方法我们一般称作创建表达式树的工厂方法，而属性则通过方法参数类设置。</a:t>
            </a:r>
            <a:endParaRPr lang="en-NZ" altLang="zh-CN" sz="36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5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017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生成和如下硬编码的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代码一样的表达式树：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Expression&lt;Func&lt;Book, bool&gt;&gt; e = b =&gt;b.Price &gt; 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61C10F-DEDA-424D-B11B-A9B3BB98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目标</a:t>
            </a:r>
          </a:p>
        </p:txBody>
      </p:sp>
    </p:spTree>
    <p:extLst>
      <p:ext uri="{BB962C8B-B14F-4D97-AF65-F5344CB8AC3E}">
        <p14:creationId xmlns:p14="http://schemas.microsoft.com/office/powerpoint/2010/main" val="159243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705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ParameterExpression paramB = Expression.Parameter(typeof(Book),"b");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MemberExpression exprLeft = Expression.MakeMemberAccess(paramB, typeof(Book).GetProperty("Price"));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ConstantExpression exprRight = Expression.Constant(5.0,typeof(double));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BinaryExpression exprBody = Expression.MakeBinary(ExpressionType.GreaterThan, exprLeft, exprRight);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5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Expression&lt;Func&lt;Book, bool&gt;&gt; expr1 = Expression.Lambda&lt;Func&lt;Book, bool&gt;&gt;(exprBody, paramB);</a:t>
            </a:r>
          </a:p>
        </p:txBody>
      </p:sp>
    </p:spTree>
    <p:extLst>
      <p:ext uri="{BB962C8B-B14F-4D97-AF65-F5344CB8AC3E}">
        <p14:creationId xmlns:p14="http://schemas.microsoft.com/office/powerpoint/2010/main" val="233671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工厂方法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017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Add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：加法；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AndAlso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：短路与运算；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ArrayAccess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：数组元素访问；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Call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：方法访问；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Condition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：三元条件运算符；</a:t>
            </a:r>
            <a:endParaRPr lang="en-US" altLang="zh-CN" sz="36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Constant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：常量表达式；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Convert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：类型转换；</a:t>
            </a:r>
            <a:endParaRPr lang="en-US" altLang="zh-CN" sz="36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GreaterThan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大于运算符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36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GreaterThanOrEqual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：大于或等于运算符；</a:t>
            </a:r>
            <a:endParaRPr lang="en-US" altLang="zh-CN" sz="36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MakeBinary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：创建二元运算；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NotEqual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：不等于运算；</a:t>
            </a:r>
            <a:endParaRPr lang="en-US" altLang="zh-CN" sz="36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OrElse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：短路或运算；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Parameter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：表达式的参数；</a:t>
            </a:r>
            <a:endParaRPr lang="en-NZ" altLang="zh-CN" sz="36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5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9836</TotalTime>
  <Words>328</Words>
  <Application>Microsoft Office PowerPoint</Application>
  <PresentationFormat>宽屏</PresentationFormat>
  <Paragraphs>29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Calibri</vt:lpstr>
      <vt:lpstr>Damask</vt:lpstr>
      <vt:lpstr>主讲人：杨中科 .NET /.NET Core 教程 第三部分  EFCore-43 通过代码动态构造表达式树</vt:lpstr>
      <vt:lpstr>动态创建表达式树</vt:lpstr>
      <vt:lpstr>目标</vt:lpstr>
      <vt:lpstr>PowerPoint 演示文稿</vt:lpstr>
      <vt:lpstr>工厂方法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2686</cp:revision>
  <dcterms:created xsi:type="dcterms:W3CDTF">2020-11-15T02:31:09Z</dcterms:created>
  <dcterms:modified xsi:type="dcterms:W3CDTF">2021-09-24T06:50:16Z</dcterms:modified>
</cp:coreProperties>
</file>