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5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EFCore-44</a:t>
            </a:r>
            <a:br>
              <a:rPr lang="en-US" altLang="zh-CN" sz="6600" cap="none" dirty="0"/>
            </a:br>
            <a:r>
              <a:rPr lang="zh-CN" altLang="en-US" sz="5000" cap="none" dirty="0"/>
              <a:t>让动态构建表达式树更简单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动态创建表达式树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、通过代码来动态构造表达式树要求开发者精通表达式树的结构，甚至还需要了解</a:t>
            </a: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CLR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底层的机制。不过可以用</a:t>
            </a: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ExpressionTreeToString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来简化动态构造表达式树的代码。</a:t>
            </a:r>
            <a:endParaRPr lang="en-US" altLang="zh-CN" sz="33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、可以用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ExpressionTreeToString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ToString("Factory methods", "C#")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输出类似于工厂方法生成这个表达式树的代码。</a:t>
            </a:r>
            <a:endParaRPr lang="en-US" altLang="zh-CN" sz="33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、输出的所有代码都是对于工厂方法的调用，不过调用工厂方法的时候都省略了</a:t>
            </a: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类。手动添加</a:t>
            </a: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或者用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 static</a:t>
            </a:r>
          </a:p>
          <a:p>
            <a:pPr marL="0" indent="0">
              <a:buNone/>
            </a:pP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、可能需要微调生成的代码。</a:t>
            </a:r>
            <a:endParaRPr lang="en-US" altLang="zh-CN" sz="33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5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9839</TotalTime>
  <Words>149</Words>
  <Application>Microsoft Office PowerPoint</Application>
  <PresentationFormat>宽屏</PresentationFormat>
  <Paragraphs>12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第三部分  EFCore-44 让动态构建表达式树更简单</vt:lpstr>
      <vt:lpstr>动态创建表达式树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2698</cp:revision>
  <dcterms:created xsi:type="dcterms:W3CDTF">2020-11-15T02:31:09Z</dcterms:created>
  <dcterms:modified xsi:type="dcterms:W3CDTF">2021-09-24T06:50:30Z</dcterms:modified>
</cp:coreProperties>
</file>