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4" r:id="rId3"/>
    <p:sldId id="355" r:id="rId4"/>
    <p:sldId id="35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EFCore-46</a:t>
            </a:r>
            <a:br>
              <a:rPr lang="en-US" altLang="zh-CN" sz="6600" cap="none" dirty="0"/>
            </a:br>
            <a:r>
              <a:rPr lang="zh-CN" altLang="en-US" sz="5000" cap="none" dirty="0"/>
              <a:t>不用生成</a:t>
            </a:r>
            <a:r>
              <a:rPr lang="en-US" altLang="zh-CN" sz="5000" cap="none" dirty="0"/>
              <a:t>IL</a:t>
            </a:r>
            <a:r>
              <a:rPr lang="zh-CN" altLang="en-US" sz="5000" cap="none" dirty="0"/>
              <a:t>代码实现</a:t>
            </a:r>
            <a:r>
              <a:rPr lang="en-US" altLang="zh-CN" sz="5000" cap="none" dirty="0"/>
              <a:t>Select</a:t>
            </a:r>
            <a:r>
              <a:rPr lang="zh-CN" altLang="en-US" sz="5000" cap="none" dirty="0"/>
              <a:t>的动态化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Select(b=&gt;new{b.Id,b.Name})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、运行时动态设定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查询出来的属性，需要使用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Emit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技术来采用动态生成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的技术来在运行时创建一个类。难度大！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、简单的在运行时动态设定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查询出来的属性方法。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参数中传递一个数组：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Select(b=&gt;new object[] { b.Id,b.Title})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、把列对应的属性的访问表达式放到一个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数组中，然后使用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Expression.NewArrayInit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构建一个代表数组的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NewArrayExpression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表达式对象，然后就可以用这个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NewArrayExpression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对象来供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调用来执行了。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ParameterExpression exParameter = Expression.Parameter(typeof(TEntity));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List&lt;Expression&gt; exProps = new List&lt;Expression&gt;();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foreach(string propName in propNames)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Expression exProp = Expression.Convert(Expression.MakeMemberAccess(exParameter, typeof(TEntity).GetProperty(propName)), typeof(object));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exProps.Add(exProp);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Expression[] initializers = exProps.ToArray();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newArrayExp = Expression.NewArrayInit(typeof(object), initializers);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selectExpression = Expression.Lambda&lt;Func&lt;TEntity, object[]&gt;&gt;(newArrayExp, exParameter);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IQueryable&lt;object[]&gt; selectQueryable = ctx.Set&lt;TEntity&gt;().Select(selectExpression);</a:t>
            </a:r>
          </a:p>
        </p:txBody>
      </p:sp>
    </p:spTree>
    <p:extLst>
      <p:ext uri="{BB962C8B-B14F-4D97-AF65-F5344CB8AC3E}">
        <p14:creationId xmlns:p14="http://schemas.microsoft.com/office/powerpoint/2010/main" val="45011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9853</TotalTime>
  <Words>303</Words>
  <Application>Microsoft Office PowerPoint</Application>
  <PresentationFormat>宽屏</PresentationFormat>
  <Paragraphs>27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第三部分  EFCore-46 不用生成IL代码实现Select的动态化</vt:lpstr>
      <vt:lpstr>需求</vt:lpstr>
      <vt:lpstr>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2727</cp:revision>
  <dcterms:created xsi:type="dcterms:W3CDTF">2020-11-15T02:31:09Z</dcterms:created>
  <dcterms:modified xsi:type="dcterms:W3CDTF">2021-09-24T06:50:51Z</dcterms:modified>
</cp:coreProperties>
</file>