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354" r:id="rId3"/>
    <p:sldId id="355" r:id="rId4"/>
    <p:sldId id="356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77222" autoAdjust="0"/>
  </p:normalViewPr>
  <p:slideViewPr>
    <p:cSldViewPr snapToGrid="0">
      <p:cViewPr varScale="1">
        <p:scale>
          <a:sx n="66" d="100"/>
          <a:sy n="66" d="100"/>
        </p:scale>
        <p:origin x="1512" y="77"/>
      </p:cViewPr>
      <p:guideLst/>
    </p:cSldViewPr>
  </p:slideViewPr>
  <p:notesTextViewPr>
    <p:cViewPr>
      <p:scale>
        <a:sx n="1" d="1"/>
        <a:sy n="1" d="1"/>
      </p:scale>
      <p:origin x="0" y="-245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17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altLang="zh-CN" dirty="0" err="1"/>
              <a:t>IQueryable</a:t>
            </a:r>
            <a:r>
              <a:rPr lang="en-NZ" altLang="zh-CN" dirty="0"/>
              <a:t>&lt;Book&gt; source = </a:t>
            </a:r>
            <a:r>
              <a:rPr lang="en-NZ" altLang="zh-CN" dirty="0" err="1"/>
              <a:t>ctx.Books</a:t>
            </a:r>
            <a:r>
              <a:rPr lang="en-NZ" altLang="zh-CN" dirty="0"/>
              <a:t>;</a:t>
            </a:r>
          </a:p>
          <a:p>
            <a:r>
              <a:rPr lang="en-NZ" altLang="zh-CN" dirty="0"/>
              <a:t>if (!</a:t>
            </a:r>
            <a:r>
              <a:rPr lang="en-NZ" altLang="zh-CN" dirty="0" err="1"/>
              <a:t>string.IsNullOrEmpty</a:t>
            </a:r>
            <a:r>
              <a:rPr lang="en-NZ" altLang="zh-CN" dirty="0"/>
              <a:t>(title))</a:t>
            </a:r>
          </a:p>
          <a:p>
            <a:r>
              <a:rPr lang="en-NZ" altLang="zh-CN" dirty="0"/>
              <a:t>{</a:t>
            </a:r>
          </a:p>
          <a:p>
            <a:r>
              <a:rPr lang="en-NZ" altLang="zh-CN" dirty="0"/>
              <a:t>	source = </a:t>
            </a:r>
            <a:r>
              <a:rPr lang="en-NZ" altLang="zh-CN" dirty="0" err="1"/>
              <a:t>source.Where</a:t>
            </a:r>
            <a:r>
              <a:rPr lang="en-NZ" altLang="zh-CN" dirty="0"/>
              <a:t>(b =&gt; </a:t>
            </a:r>
            <a:r>
              <a:rPr lang="en-NZ" altLang="zh-CN" dirty="0" err="1"/>
              <a:t>b.Title.Contains</a:t>
            </a:r>
            <a:r>
              <a:rPr lang="en-NZ" altLang="zh-CN" dirty="0"/>
              <a:t>(title));</a:t>
            </a:r>
          </a:p>
          <a:p>
            <a:r>
              <a:rPr lang="en-NZ" altLang="zh-CN" dirty="0"/>
              <a:t>}</a:t>
            </a:r>
          </a:p>
          <a:p>
            <a:r>
              <a:rPr lang="en-NZ" altLang="zh-CN" dirty="0"/>
              <a:t>if (</a:t>
            </a:r>
            <a:r>
              <a:rPr lang="en-NZ" altLang="zh-CN" dirty="0" err="1"/>
              <a:t>lowerPrice</a:t>
            </a:r>
            <a:r>
              <a:rPr lang="en-NZ" altLang="zh-CN" dirty="0"/>
              <a:t> != null)</a:t>
            </a:r>
          </a:p>
          <a:p>
            <a:r>
              <a:rPr lang="en-NZ" altLang="zh-CN" dirty="0"/>
              <a:t>{</a:t>
            </a:r>
          </a:p>
          <a:p>
            <a:r>
              <a:rPr lang="en-NZ" altLang="zh-CN" dirty="0"/>
              <a:t>	source = </a:t>
            </a:r>
            <a:r>
              <a:rPr lang="en-NZ" altLang="zh-CN" dirty="0" err="1"/>
              <a:t>source.Where</a:t>
            </a:r>
            <a:r>
              <a:rPr lang="en-NZ" altLang="zh-CN" dirty="0"/>
              <a:t>(b =&gt; </a:t>
            </a:r>
            <a:r>
              <a:rPr lang="en-NZ" altLang="zh-CN" dirty="0" err="1"/>
              <a:t>b.Price</a:t>
            </a:r>
            <a:r>
              <a:rPr lang="en-NZ" altLang="zh-CN" dirty="0"/>
              <a:t> &gt;= </a:t>
            </a:r>
            <a:r>
              <a:rPr lang="en-NZ" altLang="zh-CN" dirty="0" err="1"/>
              <a:t>lowerPrice</a:t>
            </a:r>
            <a:r>
              <a:rPr lang="en-NZ" altLang="zh-CN" dirty="0"/>
              <a:t>);</a:t>
            </a:r>
          </a:p>
          <a:p>
            <a:r>
              <a:rPr lang="en-NZ" altLang="zh-CN" dirty="0"/>
              <a:t>}</a:t>
            </a:r>
          </a:p>
          <a:p>
            <a:r>
              <a:rPr lang="en-NZ" altLang="zh-CN" dirty="0"/>
              <a:t>if (</a:t>
            </a:r>
            <a:r>
              <a:rPr lang="en-NZ" altLang="zh-CN" dirty="0" err="1"/>
              <a:t>upperPrice</a:t>
            </a:r>
            <a:r>
              <a:rPr lang="en-NZ" altLang="zh-CN" dirty="0"/>
              <a:t> != null)</a:t>
            </a:r>
          </a:p>
          <a:p>
            <a:r>
              <a:rPr lang="en-NZ" altLang="zh-CN" dirty="0"/>
              <a:t>{</a:t>
            </a:r>
          </a:p>
          <a:p>
            <a:r>
              <a:rPr lang="en-NZ" altLang="zh-CN" dirty="0"/>
              <a:t>	source = </a:t>
            </a:r>
            <a:r>
              <a:rPr lang="en-NZ" altLang="zh-CN" dirty="0" err="1"/>
              <a:t>source.Where</a:t>
            </a:r>
            <a:r>
              <a:rPr lang="en-NZ" altLang="zh-CN" dirty="0"/>
              <a:t>(b =&gt; </a:t>
            </a:r>
            <a:r>
              <a:rPr lang="en-NZ" altLang="zh-CN" dirty="0" err="1"/>
              <a:t>b.Price</a:t>
            </a:r>
            <a:r>
              <a:rPr lang="en-NZ" altLang="zh-CN" dirty="0"/>
              <a:t> &lt;= </a:t>
            </a:r>
            <a:r>
              <a:rPr lang="en-NZ" altLang="zh-CN" dirty="0" err="1"/>
              <a:t>upperPrice</a:t>
            </a:r>
            <a:r>
              <a:rPr lang="en-NZ" altLang="zh-CN" dirty="0"/>
              <a:t>);</a:t>
            </a:r>
          </a:p>
          <a:p>
            <a:r>
              <a:rPr lang="en-NZ" altLang="zh-CN" dirty="0"/>
              <a:t>}</a:t>
            </a:r>
          </a:p>
          <a:p>
            <a:r>
              <a:rPr lang="en-NZ" altLang="zh-CN" dirty="0"/>
              <a:t>if (</a:t>
            </a:r>
            <a:r>
              <a:rPr lang="en-NZ" altLang="zh-CN" dirty="0" err="1"/>
              <a:t>orderByType</a:t>
            </a:r>
            <a:r>
              <a:rPr lang="en-NZ" altLang="zh-CN" dirty="0"/>
              <a:t> == 1)</a:t>
            </a:r>
          </a:p>
          <a:p>
            <a:r>
              <a:rPr lang="en-NZ" altLang="zh-CN" dirty="0"/>
              <a:t>{</a:t>
            </a:r>
          </a:p>
          <a:p>
            <a:r>
              <a:rPr lang="en-NZ" altLang="zh-CN" dirty="0"/>
              <a:t>	source = </a:t>
            </a:r>
            <a:r>
              <a:rPr lang="en-NZ" altLang="zh-CN" dirty="0" err="1"/>
              <a:t>source.OrderByDescending</a:t>
            </a:r>
            <a:r>
              <a:rPr lang="en-NZ" altLang="zh-CN" dirty="0"/>
              <a:t>(b =&gt; </a:t>
            </a:r>
            <a:r>
              <a:rPr lang="en-NZ" altLang="zh-CN" dirty="0" err="1"/>
              <a:t>b.Price</a:t>
            </a:r>
            <a:r>
              <a:rPr lang="en-NZ" altLang="zh-CN" dirty="0"/>
              <a:t>);</a:t>
            </a:r>
          </a:p>
          <a:p>
            <a:r>
              <a:rPr lang="en-NZ" altLang="zh-CN" dirty="0"/>
              <a:t>}</a:t>
            </a:r>
          </a:p>
          <a:p>
            <a:r>
              <a:rPr lang="en-NZ" altLang="zh-CN" dirty="0"/>
              <a:t>else if (</a:t>
            </a:r>
            <a:r>
              <a:rPr lang="en-NZ" altLang="zh-CN" dirty="0" err="1"/>
              <a:t>orderByType</a:t>
            </a:r>
            <a:r>
              <a:rPr lang="en-NZ" altLang="zh-CN" dirty="0"/>
              <a:t> == 2)</a:t>
            </a:r>
          </a:p>
          <a:p>
            <a:r>
              <a:rPr lang="en-NZ" altLang="zh-CN" dirty="0"/>
              <a:t>{</a:t>
            </a:r>
          </a:p>
          <a:p>
            <a:r>
              <a:rPr lang="en-NZ" altLang="zh-CN" dirty="0"/>
              <a:t>	source = </a:t>
            </a:r>
            <a:r>
              <a:rPr lang="en-NZ" altLang="zh-CN" dirty="0" err="1"/>
              <a:t>source.OrderBy</a:t>
            </a:r>
            <a:r>
              <a:rPr lang="en-NZ" altLang="zh-CN" dirty="0"/>
              <a:t>(b =&gt; </a:t>
            </a:r>
            <a:r>
              <a:rPr lang="en-NZ" altLang="zh-CN" dirty="0" err="1"/>
              <a:t>b.Price</a:t>
            </a:r>
            <a:r>
              <a:rPr lang="en-NZ" altLang="zh-CN" dirty="0"/>
              <a:t>);</a:t>
            </a:r>
          </a:p>
          <a:p>
            <a:r>
              <a:rPr lang="en-NZ" altLang="zh-CN" dirty="0"/>
              <a:t>}</a:t>
            </a:r>
          </a:p>
          <a:p>
            <a:r>
              <a:rPr lang="en-NZ" altLang="zh-CN" dirty="0"/>
              <a:t>else if (</a:t>
            </a:r>
            <a:r>
              <a:rPr lang="en-NZ" altLang="zh-CN" dirty="0" err="1"/>
              <a:t>orderByType</a:t>
            </a:r>
            <a:r>
              <a:rPr lang="en-NZ" altLang="zh-CN" dirty="0"/>
              <a:t> == 3)</a:t>
            </a:r>
          </a:p>
          <a:p>
            <a:r>
              <a:rPr lang="en-NZ" altLang="zh-CN" dirty="0"/>
              <a:t>{</a:t>
            </a:r>
          </a:p>
          <a:p>
            <a:r>
              <a:rPr lang="en-NZ" altLang="zh-CN" dirty="0"/>
              <a:t>	source = </a:t>
            </a:r>
            <a:r>
              <a:rPr lang="en-NZ" altLang="zh-CN" dirty="0" err="1"/>
              <a:t>source.OrderByDescending</a:t>
            </a:r>
            <a:r>
              <a:rPr lang="en-NZ" altLang="zh-CN" dirty="0"/>
              <a:t>(b =&gt; </a:t>
            </a:r>
            <a:r>
              <a:rPr lang="en-NZ" altLang="zh-CN" dirty="0" err="1"/>
              <a:t>b.PubTime</a:t>
            </a:r>
            <a:r>
              <a:rPr lang="en-NZ" altLang="zh-CN" dirty="0"/>
              <a:t>);</a:t>
            </a:r>
          </a:p>
          <a:p>
            <a:r>
              <a:rPr lang="en-NZ" altLang="zh-CN" dirty="0"/>
              <a:t>}</a:t>
            </a:r>
          </a:p>
          <a:p>
            <a:r>
              <a:rPr lang="en-NZ" altLang="zh-CN" dirty="0"/>
              <a:t>else if (</a:t>
            </a:r>
            <a:r>
              <a:rPr lang="en-NZ" altLang="zh-CN" dirty="0" err="1"/>
              <a:t>orderByType</a:t>
            </a:r>
            <a:r>
              <a:rPr lang="en-NZ" altLang="zh-CN" dirty="0"/>
              <a:t> == 4)</a:t>
            </a:r>
          </a:p>
          <a:p>
            <a:r>
              <a:rPr lang="en-NZ" altLang="zh-CN" dirty="0"/>
              <a:t>{</a:t>
            </a:r>
          </a:p>
          <a:p>
            <a:r>
              <a:rPr lang="en-NZ" altLang="zh-CN" dirty="0"/>
              <a:t>	source = </a:t>
            </a:r>
            <a:r>
              <a:rPr lang="en-NZ" altLang="zh-CN" dirty="0" err="1"/>
              <a:t>source.OrderBy</a:t>
            </a:r>
            <a:r>
              <a:rPr lang="en-NZ" altLang="zh-CN" dirty="0"/>
              <a:t>(b =&gt; </a:t>
            </a:r>
            <a:r>
              <a:rPr lang="en-NZ" altLang="zh-CN" dirty="0" err="1"/>
              <a:t>b.PubTime</a:t>
            </a:r>
            <a:r>
              <a:rPr lang="en-NZ" altLang="zh-CN" dirty="0"/>
              <a:t>);</a:t>
            </a:r>
          </a:p>
          <a:p>
            <a:r>
              <a:rPr lang="en-NZ" altLang="zh-CN" dirty="0"/>
              <a:t>}</a:t>
            </a:r>
          </a:p>
          <a:p>
            <a:r>
              <a:rPr lang="en-NZ" altLang="zh-CN" dirty="0"/>
              <a:t>return </a:t>
            </a:r>
            <a:r>
              <a:rPr lang="en-NZ" altLang="zh-CN" dirty="0" err="1"/>
              <a:t>source.ToArray</a:t>
            </a:r>
            <a:r>
              <a:rPr lang="en-NZ" altLang="zh-CN" dirty="0"/>
              <a:t>();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149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900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第三部分</a:t>
            </a:r>
            <a:br>
              <a:rPr lang="en-US" altLang="zh-CN" sz="6600" dirty="0"/>
            </a:br>
            <a:br>
              <a:rPr lang="en-US" altLang="zh-CN" sz="6600"/>
            </a:br>
            <a:r>
              <a:rPr lang="en-US" altLang="zh-CN" sz="6600" cap="none"/>
              <a:t>EFCore-47</a:t>
            </a:r>
            <a:br>
              <a:rPr lang="en-US" altLang="zh-CN" sz="6600" cap="none" dirty="0"/>
            </a:br>
            <a:r>
              <a:rPr lang="zh-CN" altLang="en-US" sz="5000" cap="none" dirty="0"/>
              <a:t>尽量避免使用动态构建表达式树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可怕的</a:t>
            </a:r>
            <a:r>
              <a:rPr lang="en-US" altLang="zh-CN"/>
              <a:t>NB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0"/>
            <a:ext cx="12009421" cy="601726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、动态构建表达式树的代码仍然复杂，而且易读性差，维护起来是一个让人头疼的事情。</a:t>
            </a:r>
            <a:endParaRPr lang="en-US" altLang="zh-CN" sz="39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一般只有在编写不特定于某个实体类的通用框架的时候，由于无法在编译器确定要操作的类名、属性等，所以才需要编写动态构建表达式树的代码。否则为了提高代码的可读性和可维护性，要尽量避免动态构建表达式树。而是用</a:t>
            </a:r>
            <a:r>
              <a:rPr lang="en-US" altLang="zh-CN" sz="39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IQueryable</a:t>
            </a:r>
            <a:r>
              <a:rPr lang="zh-CN" altLang="en-US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的延迟执行特性来动态构造。</a:t>
            </a:r>
            <a:endParaRPr lang="en-US" altLang="zh-CN" sz="39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95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例子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0"/>
            <a:ext cx="12009421" cy="601726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编写如下一个方法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Book[] QueryBooks(string title, double? lowerPrice, double? upperPrice, int orderByType)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，用于根据指定的参数条件来进行数据的复合查询：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title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如果不为空，则进行标题的匹配；如果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lowerPrice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不为空，则还要匹配价格不小于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lowerPrice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的书；如果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upperPrice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不为空，则还要匹配价格不大于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upperPrice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的书；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orderByType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为排序规则，取值为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代表按照价格降序排列，取值为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代表按照价格升序排列，取值为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代表按照发表日期降序排列，取值为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代表按照发表日期升序排列。</a:t>
            </a:r>
            <a:endParaRPr lang="en-US" altLang="zh-CN" sz="39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96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en-NZ" altLang="zh-CN"/>
              <a:t>System.Linq.Dynamic.Core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0"/>
            <a:ext cx="12009421" cy="601726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System.Linq.Dynamic.Core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NZ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、使用字符串格式的语法来进行数据操作</a:t>
            </a:r>
            <a:endParaRPr lang="en-US" altLang="zh-CN" sz="39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var query = db.Customers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.Where("City == @0 and Orders.Count &gt;= @1", "London", 10)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.OrderBy("CompanyName")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.Select("new(CompanyName as Name, Phone)");</a:t>
            </a:r>
          </a:p>
        </p:txBody>
      </p:sp>
    </p:spTree>
    <p:extLst>
      <p:ext uri="{BB962C8B-B14F-4D97-AF65-F5344CB8AC3E}">
        <p14:creationId xmlns:p14="http://schemas.microsoft.com/office/powerpoint/2010/main" val="240449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9858</TotalTime>
  <Words>511</Words>
  <Application>Microsoft Office PowerPoint</Application>
  <PresentationFormat>宽屏</PresentationFormat>
  <Paragraphs>51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Rockwell</vt:lpstr>
      <vt:lpstr>等线</vt:lpstr>
      <vt:lpstr>Arial</vt:lpstr>
      <vt:lpstr>Bookman Old Style</vt:lpstr>
      <vt:lpstr>Calibri</vt:lpstr>
      <vt:lpstr>Damask</vt:lpstr>
      <vt:lpstr>主讲人：杨中科 .NET /.NET Core 教程 第三部分  EFCore-47 尽量避免使用动态构建表达式树</vt:lpstr>
      <vt:lpstr>可怕的NB</vt:lpstr>
      <vt:lpstr>例子</vt:lpstr>
      <vt:lpstr>System.Linq.Dynamic.Core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2744</cp:revision>
  <dcterms:created xsi:type="dcterms:W3CDTF">2020-11-15T02:31:09Z</dcterms:created>
  <dcterms:modified xsi:type="dcterms:W3CDTF">2021-10-14T07:26:52Z</dcterms:modified>
</cp:coreProperties>
</file>